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
  </p:notesMasterIdLst>
  <p:sldIdLst>
    <p:sldId id="256" r:id="rId2"/>
  </p:sldIdLst>
  <p:sldSz cx="38404800" cy="30175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5154"/>
    <a:srgbClr val="A514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1DB086-533B-2F45-879A-C0F267AB69FE}" v="11" dt="2023-05-09T06:35:55.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343"/>
    <p:restoredTop sz="84633"/>
  </p:normalViewPr>
  <p:slideViewPr>
    <p:cSldViewPr snapToGrid="0" snapToObjects="1">
      <p:cViewPr>
        <p:scale>
          <a:sx n="44" d="100"/>
          <a:sy n="44" d="100"/>
        </p:scale>
        <p:origin x="1080" y="-2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 Matt" userId="8a1104dd-f9e2-4fe9-98f2-6b84f630339c" providerId="ADAL" clId="{DC1DB086-533B-2F45-879A-C0F267AB69FE}"/>
    <pc:docChg chg="undo custSel modSld">
      <pc:chgData name="Wan, Matt" userId="8a1104dd-f9e2-4fe9-98f2-6b84f630339c" providerId="ADAL" clId="{DC1DB086-533B-2F45-879A-C0F267AB69FE}" dt="2023-05-09T16:26:27.459" v="53" actId="20577"/>
      <pc:docMkLst>
        <pc:docMk/>
      </pc:docMkLst>
      <pc:sldChg chg="modSp mod">
        <pc:chgData name="Wan, Matt" userId="8a1104dd-f9e2-4fe9-98f2-6b84f630339c" providerId="ADAL" clId="{DC1DB086-533B-2F45-879A-C0F267AB69FE}" dt="2023-05-09T16:26:27.459" v="53" actId="20577"/>
        <pc:sldMkLst>
          <pc:docMk/>
          <pc:sldMk cId="2500352746" sldId="256"/>
        </pc:sldMkLst>
        <pc:spChg chg="mod">
          <ac:chgData name="Wan, Matt" userId="8a1104dd-f9e2-4fe9-98f2-6b84f630339c" providerId="ADAL" clId="{DC1DB086-533B-2F45-879A-C0F267AB69FE}" dt="2023-05-09T06:36:26.578" v="41" actId="20577"/>
          <ac:spMkLst>
            <pc:docMk/>
            <pc:sldMk cId="2500352746" sldId="256"/>
            <ac:spMk id="3" creationId="{76F63798-006A-ED07-AFE8-2C3E9762BD3F}"/>
          </ac:spMkLst>
        </pc:spChg>
        <pc:spChg chg="mod">
          <ac:chgData name="Wan, Matt" userId="8a1104dd-f9e2-4fe9-98f2-6b84f630339c" providerId="ADAL" clId="{DC1DB086-533B-2F45-879A-C0F267AB69FE}" dt="2023-05-09T06:36:58.252" v="46" actId="207"/>
          <ac:spMkLst>
            <pc:docMk/>
            <pc:sldMk cId="2500352746" sldId="256"/>
            <ac:spMk id="12" creationId="{F4379048-66C9-C447-BD4F-D1E57182EA3F}"/>
          </ac:spMkLst>
        </pc:spChg>
        <pc:spChg chg="mod">
          <ac:chgData name="Wan, Matt" userId="8a1104dd-f9e2-4fe9-98f2-6b84f630339c" providerId="ADAL" clId="{DC1DB086-533B-2F45-879A-C0F267AB69FE}" dt="2023-05-09T06:37:03.828" v="48" actId="207"/>
          <ac:spMkLst>
            <pc:docMk/>
            <pc:sldMk cId="2500352746" sldId="256"/>
            <ac:spMk id="19" creationId="{ECB3658C-0C3C-6840-9FD2-73D24B07B5BC}"/>
          </ac:spMkLst>
        </pc:spChg>
        <pc:spChg chg="mod">
          <ac:chgData name="Wan, Matt" userId="8a1104dd-f9e2-4fe9-98f2-6b84f630339c" providerId="ADAL" clId="{DC1DB086-533B-2F45-879A-C0F267AB69FE}" dt="2023-05-09T06:37:02.100" v="47" actId="207"/>
          <ac:spMkLst>
            <pc:docMk/>
            <pc:sldMk cId="2500352746" sldId="256"/>
            <ac:spMk id="27" creationId="{ADFF9E5B-C7A5-D54C-8D81-E8AFB5AC0D3D}"/>
          </ac:spMkLst>
        </pc:spChg>
        <pc:spChg chg="mod">
          <ac:chgData name="Wan, Matt" userId="8a1104dd-f9e2-4fe9-98f2-6b84f630339c" providerId="ADAL" clId="{DC1DB086-533B-2F45-879A-C0F267AB69FE}" dt="2023-05-09T16:26:27.459" v="53" actId="20577"/>
          <ac:spMkLst>
            <pc:docMk/>
            <pc:sldMk cId="2500352746" sldId="256"/>
            <ac:spMk id="35" creationId="{DA7081D2-A966-1047-8B27-551CFE4D6EEE}"/>
          </ac:spMkLst>
        </pc:spChg>
        <pc:spChg chg="mod">
          <ac:chgData name="Wan, Matt" userId="8a1104dd-f9e2-4fe9-98f2-6b84f630339c" providerId="ADAL" clId="{DC1DB086-533B-2F45-879A-C0F267AB69FE}" dt="2023-05-09T06:37:06.076" v="49" actId="207"/>
          <ac:spMkLst>
            <pc:docMk/>
            <pc:sldMk cId="2500352746" sldId="256"/>
            <ac:spMk id="95" creationId="{6DCD2AE1-A8F7-721E-0EFD-B0E69DA59AA3}"/>
          </ac:spMkLst>
        </pc:spChg>
        <pc:picChg chg="mod">
          <ac:chgData name="Wan, Matt" userId="8a1104dd-f9e2-4fe9-98f2-6b84f630339c" providerId="ADAL" clId="{DC1DB086-533B-2F45-879A-C0F267AB69FE}" dt="2023-05-09T06:36:06.975" v="39" actId="1036"/>
          <ac:picMkLst>
            <pc:docMk/>
            <pc:sldMk cId="2500352746" sldId="256"/>
            <ac:picMk id="46" creationId="{A384840D-BC5A-8568-FFC7-D5111F436177}"/>
          </ac:picMkLst>
        </pc:picChg>
        <pc:picChg chg="mod">
          <ac:chgData name="Wan, Matt" userId="8a1104dd-f9e2-4fe9-98f2-6b84f630339c" providerId="ADAL" clId="{DC1DB086-533B-2F45-879A-C0F267AB69FE}" dt="2023-05-09T06:35:55.414" v="21" actId="1038"/>
          <ac:picMkLst>
            <pc:docMk/>
            <pc:sldMk cId="2500352746" sldId="256"/>
            <ac:picMk id="1030" creationId="{43BE9F57-55D4-B74F-8F97-0085E981E18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4093E9-4495-CE49-96CD-8B05157D382E}" type="datetimeFigureOut">
              <a:rPr lang="en-US" smtClean="0"/>
              <a:t>5/9/23</a:t>
            </a:fld>
            <a:endParaRPr lang="en-US"/>
          </a:p>
        </p:txBody>
      </p:sp>
      <p:sp>
        <p:nvSpPr>
          <p:cNvPr id="4" name="Slide Image Placeholder 3"/>
          <p:cNvSpPr>
            <a:spLocks noGrp="1" noRot="1" noChangeAspect="1"/>
          </p:cNvSpPr>
          <p:nvPr>
            <p:ph type="sldImg" idx="2"/>
          </p:nvPr>
        </p:nvSpPr>
        <p:spPr>
          <a:xfrm>
            <a:off x="1465263" y="1143000"/>
            <a:ext cx="39274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C572E5-6697-3F42-97CF-1C2502D9E1CC}" type="slidenum">
              <a:rPr lang="en-US" smtClean="0"/>
              <a:t>‹#›</a:t>
            </a:fld>
            <a:endParaRPr lang="en-US"/>
          </a:p>
        </p:txBody>
      </p:sp>
    </p:spTree>
    <p:extLst>
      <p:ext uri="{BB962C8B-B14F-4D97-AF65-F5344CB8AC3E}">
        <p14:creationId xmlns:p14="http://schemas.microsoft.com/office/powerpoint/2010/main" val="3336295319"/>
      </p:ext>
    </p:extLst>
  </p:cSld>
  <p:clrMap bg1="lt1" tx1="dk1" bg2="lt2" tx2="dk2" accent1="accent1" accent2="accent2" accent3="accent3" accent4="accent4" accent5="accent5" accent6="accent6" hlink="hlink" folHlink="folHlink"/>
  <p:notesStyle>
    <a:lvl1pPr marL="0" algn="l" defTabSz="3335530" rtl="0" eaLnBrk="1" latinLnBrk="0" hangingPunct="1">
      <a:defRPr sz="4378" kern="1200">
        <a:solidFill>
          <a:schemeClr val="tx1"/>
        </a:solidFill>
        <a:latin typeface="+mn-lt"/>
        <a:ea typeface="+mn-ea"/>
        <a:cs typeface="+mn-cs"/>
      </a:defRPr>
    </a:lvl1pPr>
    <a:lvl2pPr marL="1667765" algn="l" defTabSz="3335530" rtl="0" eaLnBrk="1" latinLnBrk="0" hangingPunct="1">
      <a:defRPr sz="4378" kern="1200">
        <a:solidFill>
          <a:schemeClr val="tx1"/>
        </a:solidFill>
        <a:latin typeface="+mn-lt"/>
        <a:ea typeface="+mn-ea"/>
        <a:cs typeface="+mn-cs"/>
      </a:defRPr>
    </a:lvl2pPr>
    <a:lvl3pPr marL="3335530" algn="l" defTabSz="3335530" rtl="0" eaLnBrk="1" latinLnBrk="0" hangingPunct="1">
      <a:defRPr sz="4378" kern="1200">
        <a:solidFill>
          <a:schemeClr val="tx1"/>
        </a:solidFill>
        <a:latin typeface="+mn-lt"/>
        <a:ea typeface="+mn-ea"/>
        <a:cs typeface="+mn-cs"/>
      </a:defRPr>
    </a:lvl3pPr>
    <a:lvl4pPr marL="5003294" algn="l" defTabSz="3335530" rtl="0" eaLnBrk="1" latinLnBrk="0" hangingPunct="1">
      <a:defRPr sz="4378" kern="1200">
        <a:solidFill>
          <a:schemeClr val="tx1"/>
        </a:solidFill>
        <a:latin typeface="+mn-lt"/>
        <a:ea typeface="+mn-ea"/>
        <a:cs typeface="+mn-cs"/>
      </a:defRPr>
    </a:lvl4pPr>
    <a:lvl5pPr marL="6671058" algn="l" defTabSz="3335530" rtl="0" eaLnBrk="1" latinLnBrk="0" hangingPunct="1">
      <a:defRPr sz="4378" kern="1200">
        <a:solidFill>
          <a:schemeClr val="tx1"/>
        </a:solidFill>
        <a:latin typeface="+mn-lt"/>
        <a:ea typeface="+mn-ea"/>
        <a:cs typeface="+mn-cs"/>
      </a:defRPr>
    </a:lvl5pPr>
    <a:lvl6pPr marL="8338823" algn="l" defTabSz="3335530" rtl="0" eaLnBrk="1" latinLnBrk="0" hangingPunct="1">
      <a:defRPr sz="4378" kern="1200">
        <a:solidFill>
          <a:schemeClr val="tx1"/>
        </a:solidFill>
        <a:latin typeface="+mn-lt"/>
        <a:ea typeface="+mn-ea"/>
        <a:cs typeface="+mn-cs"/>
      </a:defRPr>
    </a:lvl6pPr>
    <a:lvl7pPr marL="10006588" algn="l" defTabSz="3335530" rtl="0" eaLnBrk="1" latinLnBrk="0" hangingPunct="1">
      <a:defRPr sz="4378" kern="1200">
        <a:solidFill>
          <a:schemeClr val="tx1"/>
        </a:solidFill>
        <a:latin typeface="+mn-lt"/>
        <a:ea typeface="+mn-ea"/>
        <a:cs typeface="+mn-cs"/>
      </a:defRPr>
    </a:lvl7pPr>
    <a:lvl8pPr marL="11674353" algn="l" defTabSz="3335530" rtl="0" eaLnBrk="1" latinLnBrk="0" hangingPunct="1">
      <a:defRPr sz="4378" kern="1200">
        <a:solidFill>
          <a:schemeClr val="tx1"/>
        </a:solidFill>
        <a:latin typeface="+mn-lt"/>
        <a:ea typeface="+mn-ea"/>
        <a:cs typeface="+mn-cs"/>
      </a:defRPr>
    </a:lvl8pPr>
    <a:lvl9pPr marL="13342117" algn="l" defTabSz="3335530" rtl="0" eaLnBrk="1" latinLnBrk="0" hangingPunct="1">
      <a:defRPr sz="437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3335530" rtl="0" eaLnBrk="1" fontAlgn="auto" latinLnBrk="0" hangingPunct="1">
              <a:lnSpc>
                <a:spcPct val="100000"/>
              </a:lnSpc>
              <a:spcBef>
                <a:spcPts val="0"/>
              </a:spcBef>
              <a:spcAft>
                <a:spcPts val="0"/>
              </a:spcAft>
              <a:buClrTx/>
              <a:buSzTx/>
              <a:buFontTx/>
              <a:buNone/>
              <a:tabLst/>
              <a:defRPr/>
            </a:pPr>
            <a:endParaRPr lang="en-US" sz="100" dirty="0">
              <a:effectLst/>
            </a:endParaRPr>
          </a:p>
        </p:txBody>
      </p:sp>
      <p:sp>
        <p:nvSpPr>
          <p:cNvPr id="4" name="Slide Number Placeholder 3"/>
          <p:cNvSpPr>
            <a:spLocks noGrp="1"/>
          </p:cNvSpPr>
          <p:nvPr>
            <p:ph type="sldNum" sz="quarter" idx="5"/>
          </p:nvPr>
        </p:nvSpPr>
        <p:spPr/>
        <p:txBody>
          <a:bodyPr/>
          <a:lstStyle/>
          <a:p>
            <a:fld id="{AFC572E5-6697-3F42-97CF-1C2502D9E1CC}" type="slidenum">
              <a:rPr lang="en-US" smtClean="0"/>
              <a:t>1</a:t>
            </a:fld>
            <a:endParaRPr lang="en-US"/>
          </a:p>
        </p:txBody>
      </p:sp>
    </p:spTree>
    <p:extLst>
      <p:ext uri="{BB962C8B-B14F-4D97-AF65-F5344CB8AC3E}">
        <p14:creationId xmlns:p14="http://schemas.microsoft.com/office/powerpoint/2010/main" val="4104110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4938397"/>
            <a:ext cx="32644080" cy="1050544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5848967"/>
            <a:ext cx="28803600" cy="7285353"/>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9121B2-D5E5-1544-BF63-C4C4988C516E}" type="datetimeFigureOut">
              <a:rPr lang="en-US" smtClean="0"/>
              <a:t>5/9/23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1B78AD-2D80-F94F-8ECA-7F507EA41709}" type="slidenum">
              <a:rPr lang="en-US" smtClean="0"/>
              <a:t>‹#›</a:t>
            </a:fld>
            <a:endParaRPr lang="en-US"/>
          </a:p>
        </p:txBody>
      </p:sp>
    </p:spTree>
    <p:extLst>
      <p:ext uri="{BB962C8B-B14F-4D97-AF65-F5344CB8AC3E}">
        <p14:creationId xmlns:p14="http://schemas.microsoft.com/office/powerpoint/2010/main" val="2481276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9121B2-D5E5-1544-BF63-C4C4988C516E}" type="datetimeFigureOut">
              <a:rPr lang="en-US" smtClean="0"/>
              <a:t>5/9/23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1B78AD-2D80-F94F-8ECA-7F507EA41709}" type="slidenum">
              <a:rPr lang="en-US" smtClean="0"/>
              <a:t>‹#›</a:t>
            </a:fld>
            <a:endParaRPr lang="en-US"/>
          </a:p>
        </p:txBody>
      </p:sp>
    </p:spTree>
    <p:extLst>
      <p:ext uri="{BB962C8B-B14F-4D97-AF65-F5344CB8AC3E}">
        <p14:creationId xmlns:p14="http://schemas.microsoft.com/office/powerpoint/2010/main" val="4087422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606550"/>
            <a:ext cx="8281035" cy="2557208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606550"/>
            <a:ext cx="24363045" cy="255720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9121B2-D5E5-1544-BF63-C4C4988C516E}" type="datetimeFigureOut">
              <a:rPr lang="en-US" smtClean="0"/>
              <a:t>5/9/23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1B78AD-2D80-F94F-8ECA-7F507EA41709}" type="slidenum">
              <a:rPr lang="en-US" smtClean="0"/>
              <a:t>‹#›</a:t>
            </a:fld>
            <a:endParaRPr lang="en-US"/>
          </a:p>
        </p:txBody>
      </p:sp>
    </p:spTree>
    <p:extLst>
      <p:ext uri="{BB962C8B-B14F-4D97-AF65-F5344CB8AC3E}">
        <p14:creationId xmlns:p14="http://schemas.microsoft.com/office/powerpoint/2010/main" val="2519611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9121B2-D5E5-1544-BF63-C4C4988C516E}" type="datetimeFigureOut">
              <a:rPr lang="en-US" smtClean="0"/>
              <a:t>5/9/23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1B78AD-2D80-F94F-8ECA-7F507EA41709}" type="slidenum">
              <a:rPr lang="en-US" smtClean="0"/>
              <a:t>‹#›</a:t>
            </a:fld>
            <a:endParaRPr lang="en-US"/>
          </a:p>
        </p:txBody>
      </p:sp>
    </p:spTree>
    <p:extLst>
      <p:ext uri="{BB962C8B-B14F-4D97-AF65-F5344CB8AC3E}">
        <p14:creationId xmlns:p14="http://schemas.microsoft.com/office/powerpoint/2010/main" val="973391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7522854"/>
            <a:ext cx="33124140" cy="12552043"/>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0193644"/>
            <a:ext cx="33124140" cy="6600823"/>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9121B2-D5E5-1544-BF63-C4C4988C516E}" type="datetimeFigureOut">
              <a:rPr lang="en-US" smtClean="0"/>
              <a:t>5/9/23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1B78AD-2D80-F94F-8ECA-7F507EA41709}" type="slidenum">
              <a:rPr lang="en-US" smtClean="0"/>
              <a:t>‹#›</a:t>
            </a:fld>
            <a:endParaRPr lang="en-US"/>
          </a:p>
        </p:txBody>
      </p:sp>
    </p:spTree>
    <p:extLst>
      <p:ext uri="{BB962C8B-B14F-4D97-AF65-F5344CB8AC3E}">
        <p14:creationId xmlns:p14="http://schemas.microsoft.com/office/powerpoint/2010/main" val="2125186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032750"/>
            <a:ext cx="16322040" cy="19145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032750"/>
            <a:ext cx="16322040" cy="19145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9121B2-D5E5-1544-BF63-C4C4988C516E}" type="datetimeFigureOut">
              <a:rPr lang="en-US" smtClean="0"/>
              <a:t>5/9/23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1B78AD-2D80-F94F-8ECA-7F507EA41709}" type="slidenum">
              <a:rPr lang="en-US" smtClean="0"/>
              <a:t>‹#›</a:t>
            </a:fld>
            <a:endParaRPr lang="en-US"/>
          </a:p>
        </p:txBody>
      </p:sp>
    </p:spTree>
    <p:extLst>
      <p:ext uri="{BB962C8B-B14F-4D97-AF65-F5344CB8AC3E}">
        <p14:creationId xmlns:p14="http://schemas.microsoft.com/office/powerpoint/2010/main" val="1690509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606557"/>
            <a:ext cx="33124140" cy="58324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7397117"/>
            <a:ext cx="16247028" cy="3625213"/>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4" name="Content Placeholder 3"/>
          <p:cNvSpPr>
            <a:spLocks noGrp="1"/>
          </p:cNvSpPr>
          <p:nvPr>
            <p:ph sz="half" idx="2"/>
          </p:nvPr>
        </p:nvSpPr>
        <p:spPr>
          <a:xfrm>
            <a:off x="2645336" y="11022330"/>
            <a:ext cx="16247028" cy="16212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7397117"/>
            <a:ext cx="16327042" cy="3625213"/>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6" name="Content Placeholder 5"/>
          <p:cNvSpPr>
            <a:spLocks noGrp="1"/>
          </p:cNvSpPr>
          <p:nvPr>
            <p:ph sz="quarter" idx="4"/>
          </p:nvPr>
        </p:nvSpPr>
        <p:spPr>
          <a:xfrm>
            <a:off x="19442432" y="11022330"/>
            <a:ext cx="16327042" cy="16212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9121B2-D5E5-1544-BF63-C4C4988C516E}" type="datetimeFigureOut">
              <a:rPr lang="en-US" smtClean="0"/>
              <a:t>5/9/23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1B78AD-2D80-F94F-8ECA-7F507EA41709}" type="slidenum">
              <a:rPr lang="en-US" smtClean="0"/>
              <a:t>‹#›</a:t>
            </a:fld>
            <a:endParaRPr lang="en-US"/>
          </a:p>
        </p:txBody>
      </p:sp>
    </p:spTree>
    <p:extLst>
      <p:ext uri="{BB962C8B-B14F-4D97-AF65-F5344CB8AC3E}">
        <p14:creationId xmlns:p14="http://schemas.microsoft.com/office/powerpoint/2010/main" val="2274402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9121B2-D5E5-1544-BF63-C4C4988C516E}" type="datetimeFigureOut">
              <a:rPr lang="en-US" smtClean="0"/>
              <a:t>5/9/23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1B78AD-2D80-F94F-8ECA-7F507EA41709}" type="slidenum">
              <a:rPr lang="en-US" smtClean="0"/>
              <a:t>‹#›</a:t>
            </a:fld>
            <a:endParaRPr lang="en-US"/>
          </a:p>
        </p:txBody>
      </p:sp>
    </p:spTree>
    <p:extLst>
      <p:ext uri="{BB962C8B-B14F-4D97-AF65-F5344CB8AC3E}">
        <p14:creationId xmlns:p14="http://schemas.microsoft.com/office/powerpoint/2010/main" val="3859069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9121B2-D5E5-1544-BF63-C4C4988C516E}" type="datetimeFigureOut">
              <a:rPr lang="en-US" smtClean="0"/>
              <a:t>5/9/23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1B78AD-2D80-F94F-8ECA-7F507EA41709}" type="slidenum">
              <a:rPr lang="en-US" smtClean="0"/>
              <a:t>‹#›</a:t>
            </a:fld>
            <a:endParaRPr lang="en-US"/>
          </a:p>
        </p:txBody>
      </p:sp>
    </p:spTree>
    <p:extLst>
      <p:ext uri="{BB962C8B-B14F-4D97-AF65-F5344CB8AC3E}">
        <p14:creationId xmlns:p14="http://schemas.microsoft.com/office/powerpoint/2010/main" val="3175401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011680"/>
            <a:ext cx="12386548" cy="704088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344677"/>
            <a:ext cx="19442430" cy="2144395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052560"/>
            <a:ext cx="12386548" cy="16770987"/>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989121B2-D5E5-1544-BF63-C4C4988C516E}" type="datetimeFigureOut">
              <a:rPr lang="en-US" smtClean="0"/>
              <a:t>5/9/23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1B78AD-2D80-F94F-8ECA-7F507EA41709}" type="slidenum">
              <a:rPr lang="en-US" smtClean="0"/>
              <a:t>‹#›</a:t>
            </a:fld>
            <a:endParaRPr lang="en-US"/>
          </a:p>
        </p:txBody>
      </p:sp>
    </p:spTree>
    <p:extLst>
      <p:ext uri="{BB962C8B-B14F-4D97-AF65-F5344CB8AC3E}">
        <p14:creationId xmlns:p14="http://schemas.microsoft.com/office/powerpoint/2010/main" val="2947905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011680"/>
            <a:ext cx="12386548" cy="704088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344677"/>
            <a:ext cx="19442430" cy="2144395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2645332" y="9052560"/>
            <a:ext cx="12386548" cy="16770987"/>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989121B2-D5E5-1544-BF63-C4C4988C516E}" type="datetimeFigureOut">
              <a:rPr lang="en-US" smtClean="0"/>
              <a:t>5/9/23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1B78AD-2D80-F94F-8ECA-7F507EA41709}" type="slidenum">
              <a:rPr lang="en-US" smtClean="0"/>
              <a:t>‹#›</a:t>
            </a:fld>
            <a:endParaRPr lang="en-US"/>
          </a:p>
        </p:txBody>
      </p:sp>
    </p:spTree>
    <p:extLst>
      <p:ext uri="{BB962C8B-B14F-4D97-AF65-F5344CB8AC3E}">
        <p14:creationId xmlns:p14="http://schemas.microsoft.com/office/powerpoint/2010/main" val="3992845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606557"/>
            <a:ext cx="33124140" cy="58324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032750"/>
            <a:ext cx="33124140" cy="191458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27967947"/>
            <a:ext cx="8641080" cy="1606550"/>
          </a:xfrm>
          <a:prstGeom prst="rect">
            <a:avLst/>
          </a:prstGeom>
        </p:spPr>
        <p:txBody>
          <a:bodyPr vert="horz" lIns="91440" tIns="45720" rIns="91440" bIns="45720" rtlCol="0" anchor="ctr"/>
          <a:lstStyle>
            <a:lvl1pPr algn="l">
              <a:defRPr sz="5040">
                <a:solidFill>
                  <a:schemeClr val="tx1">
                    <a:tint val="75000"/>
                  </a:schemeClr>
                </a:solidFill>
              </a:defRPr>
            </a:lvl1pPr>
          </a:lstStyle>
          <a:p>
            <a:fld id="{989121B2-D5E5-1544-BF63-C4C4988C516E}" type="datetimeFigureOut">
              <a:rPr lang="en-US" smtClean="0"/>
              <a:t>5/9/23</a:t>
            </a:fld>
            <a:endParaRPr lang="en-US"/>
          </a:p>
        </p:txBody>
      </p:sp>
      <p:sp>
        <p:nvSpPr>
          <p:cNvPr id="5" name="Footer Placeholder 4"/>
          <p:cNvSpPr>
            <a:spLocks noGrp="1"/>
          </p:cNvSpPr>
          <p:nvPr>
            <p:ph type="ftr" sz="quarter" idx="3"/>
          </p:nvPr>
        </p:nvSpPr>
        <p:spPr>
          <a:xfrm>
            <a:off x="12721590" y="27967947"/>
            <a:ext cx="12961620" cy="160655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123390" y="27967947"/>
            <a:ext cx="8641080" cy="1606550"/>
          </a:xfrm>
          <a:prstGeom prst="rect">
            <a:avLst/>
          </a:prstGeom>
        </p:spPr>
        <p:txBody>
          <a:bodyPr vert="horz" lIns="91440" tIns="45720" rIns="91440" bIns="45720" rtlCol="0" anchor="ctr"/>
          <a:lstStyle>
            <a:lvl1pPr algn="r">
              <a:defRPr sz="5040">
                <a:solidFill>
                  <a:schemeClr val="tx1">
                    <a:tint val="75000"/>
                  </a:schemeClr>
                </a:solidFill>
              </a:defRPr>
            </a:lvl1pPr>
          </a:lstStyle>
          <a:p>
            <a:fld id="{F21B78AD-2D80-F94F-8ECA-7F507EA41709}" type="slidenum">
              <a:rPr lang="en-US" smtClean="0"/>
              <a:t>‹#›</a:t>
            </a:fld>
            <a:endParaRPr lang="en-US"/>
          </a:p>
        </p:txBody>
      </p:sp>
    </p:spTree>
    <p:extLst>
      <p:ext uri="{BB962C8B-B14F-4D97-AF65-F5344CB8AC3E}">
        <p14:creationId xmlns:p14="http://schemas.microsoft.com/office/powerpoint/2010/main" val="41673191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Box 257">
            <a:extLst>
              <a:ext uri="{FF2B5EF4-FFF2-40B4-BE49-F238E27FC236}">
                <a16:creationId xmlns:a16="http://schemas.microsoft.com/office/drawing/2014/main" id="{BA73D3DE-9EF9-064A-B3F4-AB0D93EA679F}"/>
              </a:ext>
            </a:extLst>
          </p:cNvPr>
          <p:cNvSpPr txBox="1">
            <a:spLocks noChangeArrowheads="1"/>
          </p:cNvSpPr>
          <p:nvPr/>
        </p:nvSpPr>
        <p:spPr bwMode="auto">
          <a:xfrm>
            <a:off x="12290057" y="21584062"/>
            <a:ext cx="25593903" cy="8246860"/>
          </a:xfrm>
          <a:prstGeom prst="rect">
            <a:avLst/>
          </a:prstGeom>
          <a:solidFill>
            <a:srgbClr val="FFFFFF"/>
          </a:solidFill>
          <a:ln w="57150" cmpd="sng">
            <a:solidFill>
              <a:schemeClr val="tx1"/>
            </a:solidFill>
            <a:miter lim="800000"/>
            <a:headEnd/>
            <a:tailEnd/>
            <a:extLst>
              <a:ext uri="{C807C97D-BFC1-408E-A445-0C87EB9F89A2}">
                <ask:lineSketchStyleProps xmlns:ask="http://schemas.microsoft.com/office/drawing/2018/sketchyshapes">
                  <ask:type>
                    <ask:lineSketchNone/>
                  </ask:type>
                </ask:lineSketchStyleProps>
              </a:ext>
            </a:extLst>
          </a:ln>
        </p:spPr>
        <p:txBody>
          <a:bodyPr lIns="76709" tIns="38354" rIns="76709" bIns="38354"/>
          <a:lstStyle>
            <a:lvl1pPr defTabSz="601663">
              <a:defRPr sz="2500">
                <a:solidFill>
                  <a:schemeClr val="tx1"/>
                </a:solidFill>
                <a:latin typeface="Times New Roman" panose="02020603050405020304" pitchFamily="18" charset="0"/>
                <a:ea typeface="MS PGothic" panose="020B0600070205080204" pitchFamily="34" charset="-128"/>
              </a:defRPr>
            </a:lvl1pPr>
            <a:lvl2pPr marL="796925" indent="-338138" defTabSz="601663">
              <a:defRPr sz="2500">
                <a:solidFill>
                  <a:schemeClr val="tx1"/>
                </a:solidFill>
                <a:latin typeface="Times New Roman" panose="02020603050405020304" pitchFamily="18" charset="0"/>
                <a:ea typeface="MS PGothic" panose="020B0600070205080204" pitchFamily="34" charset="-128"/>
              </a:defRPr>
            </a:lvl2pPr>
            <a:lvl3pPr marL="1143000" indent="-228600" defTabSz="601663">
              <a:defRPr sz="2500">
                <a:solidFill>
                  <a:schemeClr val="tx1"/>
                </a:solidFill>
                <a:latin typeface="Times New Roman" panose="02020603050405020304" pitchFamily="18" charset="0"/>
                <a:ea typeface="MS PGothic" panose="020B0600070205080204" pitchFamily="34" charset="-128"/>
              </a:defRPr>
            </a:lvl3pPr>
            <a:lvl4pPr marL="1600200" indent="-228600" defTabSz="601663">
              <a:defRPr sz="2500">
                <a:solidFill>
                  <a:schemeClr val="tx1"/>
                </a:solidFill>
                <a:latin typeface="Times New Roman" panose="02020603050405020304" pitchFamily="18" charset="0"/>
                <a:ea typeface="MS PGothic" panose="020B0600070205080204" pitchFamily="34" charset="-128"/>
              </a:defRPr>
            </a:lvl4pPr>
            <a:lvl5pPr marL="2057400" indent="-228600" defTabSz="601663">
              <a:defRPr sz="2500">
                <a:solidFill>
                  <a:schemeClr val="tx1"/>
                </a:solidFill>
                <a:latin typeface="Times New Roman" panose="02020603050405020304" pitchFamily="18" charset="0"/>
                <a:ea typeface="MS PGothic" panose="020B0600070205080204" pitchFamily="34" charset="-128"/>
              </a:defRPr>
            </a:lvl5pPr>
            <a:lvl6pPr marL="2514600" indent="-228600" defTabSz="601663"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6pPr>
            <a:lvl7pPr marL="2971800" indent="-228600" defTabSz="601663"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7pPr>
            <a:lvl8pPr marL="3429000" indent="-228600" defTabSz="601663"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8pPr>
            <a:lvl9pPr marL="3886200" indent="-228600" defTabSz="601663"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9pPr>
          </a:lstStyle>
          <a:p>
            <a:pPr>
              <a:defRPr/>
            </a:pPr>
            <a:endParaRPr lang="en-US" altLang="en-US" sz="1964" dirty="0">
              <a:cs typeface="Times New Roman" panose="02020603050405020304" pitchFamily="18" charset="0"/>
            </a:endParaRPr>
          </a:p>
          <a:p>
            <a:pPr>
              <a:defRPr/>
            </a:pPr>
            <a:endParaRPr lang="en-US" altLang="en-US" sz="1964" b="1" dirty="0">
              <a:cs typeface="Times New Roman" panose="02020603050405020304" pitchFamily="18" charset="0"/>
            </a:endParaRPr>
          </a:p>
          <a:p>
            <a:pPr>
              <a:defRPr/>
            </a:pPr>
            <a:r>
              <a:rPr lang="en-US" altLang="en-US" sz="1964" b="1" dirty="0">
                <a:cs typeface="Times New Roman" panose="02020603050405020304" pitchFamily="18" charset="0"/>
              </a:rPr>
              <a:t>	</a:t>
            </a:r>
            <a:endParaRPr lang="en-US" altLang="en-US" sz="1964" dirty="0">
              <a:cs typeface="Times New Roman" panose="02020603050405020304" pitchFamily="18" charset="0"/>
            </a:endParaRPr>
          </a:p>
        </p:txBody>
      </p:sp>
      <p:sp>
        <p:nvSpPr>
          <p:cNvPr id="42" name="Text Box 257">
            <a:extLst>
              <a:ext uri="{FF2B5EF4-FFF2-40B4-BE49-F238E27FC236}">
                <a16:creationId xmlns:a16="http://schemas.microsoft.com/office/drawing/2014/main" id="{103D97A8-C3B6-9D48-B65D-2233D4A29FD0}"/>
              </a:ext>
            </a:extLst>
          </p:cNvPr>
          <p:cNvSpPr txBox="1">
            <a:spLocks noChangeArrowheads="1"/>
          </p:cNvSpPr>
          <p:nvPr/>
        </p:nvSpPr>
        <p:spPr bwMode="auto">
          <a:xfrm>
            <a:off x="12290057" y="6935723"/>
            <a:ext cx="25593903" cy="13501117"/>
          </a:xfrm>
          <a:prstGeom prst="rect">
            <a:avLst/>
          </a:prstGeom>
          <a:solidFill>
            <a:srgbClr val="FFFFFF"/>
          </a:solidFill>
          <a:ln w="57150" cmpd="sng">
            <a:solidFill>
              <a:srgbClr val="000000"/>
            </a:solidFill>
            <a:miter lim="800000"/>
            <a:headEnd/>
            <a:tailEnd/>
          </a:ln>
        </p:spPr>
        <p:txBody>
          <a:bodyPr lIns="76709" tIns="38354" rIns="76709" bIns="38354"/>
          <a:lstStyle>
            <a:lvl1pPr defTabSz="601663">
              <a:defRPr sz="2500">
                <a:solidFill>
                  <a:schemeClr val="tx1"/>
                </a:solidFill>
                <a:latin typeface="Times New Roman" panose="02020603050405020304" pitchFamily="18" charset="0"/>
                <a:ea typeface="MS PGothic" panose="020B0600070205080204" pitchFamily="34" charset="-128"/>
              </a:defRPr>
            </a:lvl1pPr>
            <a:lvl2pPr marL="796925" indent="-338138" defTabSz="601663">
              <a:defRPr sz="2500">
                <a:solidFill>
                  <a:schemeClr val="tx1"/>
                </a:solidFill>
                <a:latin typeface="Times New Roman" panose="02020603050405020304" pitchFamily="18" charset="0"/>
                <a:ea typeface="MS PGothic" panose="020B0600070205080204" pitchFamily="34" charset="-128"/>
              </a:defRPr>
            </a:lvl2pPr>
            <a:lvl3pPr marL="1143000" indent="-228600" defTabSz="601663">
              <a:defRPr sz="2500">
                <a:solidFill>
                  <a:schemeClr val="tx1"/>
                </a:solidFill>
                <a:latin typeface="Times New Roman" panose="02020603050405020304" pitchFamily="18" charset="0"/>
                <a:ea typeface="MS PGothic" panose="020B0600070205080204" pitchFamily="34" charset="-128"/>
              </a:defRPr>
            </a:lvl3pPr>
            <a:lvl4pPr marL="1600200" indent="-228600" defTabSz="601663">
              <a:defRPr sz="2500">
                <a:solidFill>
                  <a:schemeClr val="tx1"/>
                </a:solidFill>
                <a:latin typeface="Times New Roman" panose="02020603050405020304" pitchFamily="18" charset="0"/>
                <a:ea typeface="MS PGothic" panose="020B0600070205080204" pitchFamily="34" charset="-128"/>
              </a:defRPr>
            </a:lvl4pPr>
            <a:lvl5pPr marL="2057400" indent="-228600" defTabSz="601663">
              <a:defRPr sz="2500">
                <a:solidFill>
                  <a:schemeClr val="tx1"/>
                </a:solidFill>
                <a:latin typeface="Times New Roman" panose="02020603050405020304" pitchFamily="18" charset="0"/>
                <a:ea typeface="MS PGothic" panose="020B0600070205080204" pitchFamily="34" charset="-128"/>
              </a:defRPr>
            </a:lvl5pPr>
            <a:lvl6pPr marL="2514600" indent="-228600" defTabSz="601663"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6pPr>
            <a:lvl7pPr marL="2971800" indent="-228600" defTabSz="601663"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7pPr>
            <a:lvl8pPr marL="3429000" indent="-228600" defTabSz="601663"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8pPr>
            <a:lvl9pPr marL="3886200" indent="-228600" defTabSz="601663"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9pPr>
          </a:lstStyle>
          <a:p>
            <a:pPr>
              <a:defRPr/>
            </a:pPr>
            <a:endParaRPr lang="en-US" altLang="en-US" sz="1964" dirty="0">
              <a:cs typeface="Times New Roman" panose="02020603050405020304" pitchFamily="18" charset="0"/>
            </a:endParaRPr>
          </a:p>
          <a:p>
            <a:pPr>
              <a:defRPr/>
            </a:pPr>
            <a:endParaRPr lang="en-US" altLang="en-US" sz="1964" b="1" dirty="0">
              <a:cs typeface="Times New Roman" panose="02020603050405020304" pitchFamily="18" charset="0"/>
            </a:endParaRPr>
          </a:p>
          <a:p>
            <a:pPr>
              <a:defRPr/>
            </a:pPr>
            <a:r>
              <a:rPr lang="en-US" altLang="en-US" sz="1964" b="1" dirty="0">
                <a:cs typeface="Times New Roman" panose="02020603050405020304" pitchFamily="18" charset="0"/>
              </a:rPr>
              <a:t>	</a:t>
            </a:r>
            <a:endParaRPr lang="en-US" altLang="en-US" sz="1964" dirty="0">
              <a:cs typeface="Times New Roman" panose="02020603050405020304" pitchFamily="18" charset="0"/>
            </a:endParaRPr>
          </a:p>
        </p:txBody>
      </p:sp>
      <p:sp>
        <p:nvSpPr>
          <p:cNvPr id="6" name="Rectangle 2">
            <a:extLst>
              <a:ext uri="{FF2B5EF4-FFF2-40B4-BE49-F238E27FC236}">
                <a16:creationId xmlns:a16="http://schemas.microsoft.com/office/drawing/2014/main" id="{FE5DFA39-3E71-3341-AC67-ADF35516A2DC}"/>
              </a:ext>
            </a:extLst>
          </p:cNvPr>
          <p:cNvSpPr txBox="1">
            <a:spLocks noChangeArrowheads="1"/>
          </p:cNvSpPr>
          <p:nvPr/>
        </p:nvSpPr>
        <p:spPr>
          <a:xfrm>
            <a:off x="520996" y="588408"/>
            <a:ext cx="37365909" cy="5081804"/>
          </a:xfrm>
          <a:prstGeom prst="rect">
            <a:avLst/>
          </a:prstGeom>
          <a:solidFill>
            <a:schemeClr val="bg1"/>
          </a:solidFill>
          <a:ln w="57150" cap="flat" cmpd="sng">
            <a:solidFill>
              <a:schemeClr val="tx1"/>
            </a:solidFill>
            <a:miter lim="800000"/>
            <a:headEnd/>
            <a:tailEnd/>
          </a:ln>
        </p:spPr>
        <p:txBody>
          <a:bodyPr vert="horz" lIns="407513" tIns="205089" rIns="407513" bIns="205089" rtlCol="0" anchor="t">
            <a:normAutofit/>
          </a:bodyPr>
          <a:lstStyle>
            <a:lvl1pPr algn="ctr" defTabSz="4023360" rtl="0" eaLnBrk="1" latinLnBrk="0" hangingPunct="1">
              <a:lnSpc>
                <a:spcPct val="90000"/>
              </a:lnSpc>
              <a:spcBef>
                <a:spcPct val="0"/>
              </a:spcBef>
              <a:buNone/>
              <a:defRPr sz="26400" kern="1200">
                <a:solidFill>
                  <a:schemeClr val="tx1"/>
                </a:solidFill>
                <a:latin typeface="+mj-lt"/>
                <a:ea typeface="+mj-ea"/>
                <a:cs typeface="+mj-cs"/>
              </a:defRPr>
            </a:lvl1pPr>
          </a:lstStyle>
          <a:p>
            <a:pPr defTabSz="4058125">
              <a:defRPr/>
            </a:pPr>
            <a:br>
              <a:rPr lang="en-US" altLang="en-US" sz="4421" b="1">
                <a:latin typeface="Times New Roman" panose="02020603050405020304" pitchFamily="18" charset="0"/>
                <a:cs typeface="Times New Roman" panose="02020603050405020304" pitchFamily="18" charset="0"/>
              </a:rPr>
            </a:br>
            <a:br>
              <a:rPr lang="en-US" altLang="en-US" sz="4421" b="1">
                <a:latin typeface="Times New Roman" panose="02020603050405020304" pitchFamily="18" charset="0"/>
                <a:cs typeface="Times New Roman" panose="02020603050405020304" pitchFamily="18" charset="0"/>
              </a:rPr>
            </a:br>
            <a:endParaRPr lang="en-US" altLang="en-US" sz="3438" b="1" dirty="0">
              <a:latin typeface="Times New Roman" panose="02020603050405020304" pitchFamily="18" charset="0"/>
              <a:cs typeface="Times New Roman" panose="02020603050405020304" pitchFamily="18" charset="0"/>
            </a:endParaRPr>
          </a:p>
        </p:txBody>
      </p:sp>
      <p:sp>
        <p:nvSpPr>
          <p:cNvPr id="7" name="Line 12">
            <a:extLst>
              <a:ext uri="{FF2B5EF4-FFF2-40B4-BE49-F238E27FC236}">
                <a16:creationId xmlns:a16="http://schemas.microsoft.com/office/drawing/2014/main" id="{1575ED2D-1D53-0544-89D0-A19EB06E2CFC}"/>
              </a:ext>
            </a:extLst>
          </p:cNvPr>
          <p:cNvSpPr>
            <a:spLocks noChangeShapeType="1"/>
          </p:cNvSpPr>
          <p:nvPr/>
        </p:nvSpPr>
        <p:spPr bwMode="auto">
          <a:xfrm>
            <a:off x="9737650" y="11355438"/>
            <a:ext cx="0" cy="6202"/>
          </a:xfrm>
          <a:prstGeom prst="line">
            <a:avLst/>
          </a:prstGeom>
          <a:noFill/>
          <a:ln w="12700">
            <a:solidFill>
              <a:schemeClr val="tx1"/>
            </a:solidFill>
            <a:round/>
            <a:headEnd type="none" w="sm" len="sm"/>
            <a:tailEnd type="none" w="sm" len="sm"/>
          </a:ln>
        </p:spPr>
        <p:txBody>
          <a:bodyPr wrap="none" lIns="116433" tIns="58216" rIns="116433" bIns="58216" anchor="ctr"/>
          <a:lstStyle/>
          <a:p>
            <a:pPr>
              <a:defRPr/>
            </a:pPr>
            <a:endParaRPr lang="en-US" sz="4275">
              <a:latin typeface="Times New Roman" panose="02020603050405020304" pitchFamily="18" charset="0"/>
              <a:cs typeface="Times New Roman" panose="02020603050405020304" pitchFamily="18" charset="0"/>
            </a:endParaRPr>
          </a:p>
        </p:txBody>
      </p:sp>
      <p:sp>
        <p:nvSpPr>
          <p:cNvPr id="8" name="Rectangle 18">
            <a:extLst>
              <a:ext uri="{FF2B5EF4-FFF2-40B4-BE49-F238E27FC236}">
                <a16:creationId xmlns:a16="http://schemas.microsoft.com/office/drawing/2014/main" id="{771575C2-4383-5845-989B-A2912B4C2365}"/>
              </a:ext>
            </a:extLst>
          </p:cNvPr>
          <p:cNvSpPr>
            <a:spLocks noChangeArrowheads="1"/>
          </p:cNvSpPr>
          <p:nvPr/>
        </p:nvSpPr>
        <p:spPr bwMode="auto">
          <a:xfrm>
            <a:off x="19120219" y="14936350"/>
            <a:ext cx="155058" cy="826460"/>
          </a:xfrm>
          <a:prstGeom prst="rect">
            <a:avLst/>
          </a:prstGeom>
          <a:noFill/>
          <a:ln>
            <a:noFill/>
          </a:ln>
        </p:spPr>
        <p:txBody>
          <a:bodyPr wrap="none" lIns="77242" tIns="38620" rIns="77242" bIns="38620">
            <a:spAutoFit/>
          </a:bodyPr>
          <a:lstStyle>
            <a:lvl1pPr defTabSz="622300">
              <a:defRPr sz="2500">
                <a:solidFill>
                  <a:schemeClr val="tx1"/>
                </a:solidFill>
                <a:latin typeface="Times New Roman" panose="02020603050405020304" pitchFamily="18" charset="0"/>
                <a:ea typeface="MS PGothic" panose="020B0600070205080204" pitchFamily="34" charset="-128"/>
              </a:defRPr>
            </a:lvl1pPr>
            <a:lvl2pPr marL="742950" indent="-285750" defTabSz="622300">
              <a:defRPr sz="2500">
                <a:solidFill>
                  <a:schemeClr val="tx1"/>
                </a:solidFill>
                <a:latin typeface="Times New Roman" panose="02020603050405020304" pitchFamily="18" charset="0"/>
                <a:ea typeface="MS PGothic" panose="020B0600070205080204" pitchFamily="34" charset="-128"/>
              </a:defRPr>
            </a:lvl2pPr>
            <a:lvl3pPr marL="1143000" indent="-228600" defTabSz="622300">
              <a:defRPr sz="2500">
                <a:solidFill>
                  <a:schemeClr val="tx1"/>
                </a:solidFill>
                <a:latin typeface="Times New Roman" panose="02020603050405020304" pitchFamily="18" charset="0"/>
                <a:ea typeface="MS PGothic" panose="020B0600070205080204" pitchFamily="34" charset="-128"/>
              </a:defRPr>
            </a:lvl3pPr>
            <a:lvl4pPr marL="1600200" indent="-228600" defTabSz="622300">
              <a:defRPr sz="2500">
                <a:solidFill>
                  <a:schemeClr val="tx1"/>
                </a:solidFill>
                <a:latin typeface="Times New Roman" panose="02020603050405020304" pitchFamily="18" charset="0"/>
                <a:ea typeface="MS PGothic" panose="020B0600070205080204" pitchFamily="34" charset="-128"/>
              </a:defRPr>
            </a:lvl4pPr>
            <a:lvl5pPr marL="2057400" indent="-228600" defTabSz="622300">
              <a:defRPr sz="2500">
                <a:solidFill>
                  <a:schemeClr val="tx1"/>
                </a:solidFill>
                <a:latin typeface="Times New Roman" panose="02020603050405020304" pitchFamily="18" charset="0"/>
                <a:ea typeface="MS PGothic" panose="020B0600070205080204" pitchFamily="34" charset="-128"/>
              </a:defRPr>
            </a:lvl5pPr>
            <a:lvl6pPr marL="25146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6pPr>
            <a:lvl7pPr marL="29718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7pPr>
            <a:lvl8pPr marL="34290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8pPr>
            <a:lvl9pPr marL="38862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9pPr>
          </a:lstStyle>
          <a:p>
            <a:pPr>
              <a:spcBef>
                <a:spcPct val="20000"/>
              </a:spcBef>
              <a:defRPr/>
            </a:pPr>
            <a:endParaRPr lang="en-US" altLang="en-US" sz="2210">
              <a:cs typeface="Times New Roman" panose="02020603050405020304" pitchFamily="18" charset="0"/>
            </a:endParaRPr>
          </a:p>
          <a:p>
            <a:pPr>
              <a:spcBef>
                <a:spcPct val="20000"/>
              </a:spcBef>
              <a:defRPr/>
            </a:pPr>
            <a:endParaRPr lang="en-US" altLang="en-US" sz="2210">
              <a:cs typeface="Times New Roman" panose="02020603050405020304" pitchFamily="18" charset="0"/>
            </a:endParaRPr>
          </a:p>
        </p:txBody>
      </p:sp>
      <p:sp>
        <p:nvSpPr>
          <p:cNvPr id="9" name="Text Box 152">
            <a:extLst>
              <a:ext uri="{FF2B5EF4-FFF2-40B4-BE49-F238E27FC236}">
                <a16:creationId xmlns:a16="http://schemas.microsoft.com/office/drawing/2014/main" id="{6EAA77A4-4E84-1842-967C-416F931569E5}"/>
              </a:ext>
            </a:extLst>
          </p:cNvPr>
          <p:cNvSpPr txBox="1">
            <a:spLocks noChangeArrowheads="1"/>
          </p:cNvSpPr>
          <p:nvPr/>
        </p:nvSpPr>
        <p:spPr bwMode="auto">
          <a:xfrm>
            <a:off x="30479778" y="24125096"/>
            <a:ext cx="155058" cy="379893"/>
          </a:xfrm>
          <a:prstGeom prst="rect">
            <a:avLst/>
          </a:prstGeom>
          <a:noFill/>
          <a:ln>
            <a:noFill/>
          </a:ln>
        </p:spPr>
        <p:txBody>
          <a:bodyPr wrap="none" lIns="76709" tIns="38354" rIns="76709" bIns="38354">
            <a:spAutoFit/>
          </a:bodyPr>
          <a:lstStyle>
            <a:lvl1pPr defTabSz="601663">
              <a:defRPr sz="2500">
                <a:solidFill>
                  <a:schemeClr val="tx1"/>
                </a:solidFill>
                <a:latin typeface="Times New Roman" panose="02020603050405020304" pitchFamily="18" charset="0"/>
                <a:ea typeface="MS PGothic" panose="020B0600070205080204" pitchFamily="34" charset="-128"/>
              </a:defRPr>
            </a:lvl1pPr>
            <a:lvl2pPr marL="742950" indent="-285750" defTabSz="601663">
              <a:defRPr sz="2500">
                <a:solidFill>
                  <a:schemeClr val="tx1"/>
                </a:solidFill>
                <a:latin typeface="Times New Roman" panose="02020603050405020304" pitchFamily="18" charset="0"/>
                <a:ea typeface="MS PGothic" panose="020B0600070205080204" pitchFamily="34" charset="-128"/>
              </a:defRPr>
            </a:lvl2pPr>
            <a:lvl3pPr marL="1143000" indent="-228600" defTabSz="601663">
              <a:defRPr sz="2500">
                <a:solidFill>
                  <a:schemeClr val="tx1"/>
                </a:solidFill>
                <a:latin typeface="Times New Roman" panose="02020603050405020304" pitchFamily="18" charset="0"/>
                <a:ea typeface="MS PGothic" panose="020B0600070205080204" pitchFamily="34" charset="-128"/>
              </a:defRPr>
            </a:lvl3pPr>
            <a:lvl4pPr marL="1600200" indent="-228600" defTabSz="601663">
              <a:defRPr sz="2500">
                <a:solidFill>
                  <a:schemeClr val="tx1"/>
                </a:solidFill>
                <a:latin typeface="Times New Roman" panose="02020603050405020304" pitchFamily="18" charset="0"/>
                <a:ea typeface="MS PGothic" panose="020B0600070205080204" pitchFamily="34" charset="-128"/>
              </a:defRPr>
            </a:lvl4pPr>
            <a:lvl5pPr marL="2057400" indent="-228600" defTabSz="601663">
              <a:defRPr sz="2500">
                <a:solidFill>
                  <a:schemeClr val="tx1"/>
                </a:solidFill>
                <a:latin typeface="Times New Roman" panose="02020603050405020304" pitchFamily="18" charset="0"/>
                <a:ea typeface="MS PGothic" panose="020B0600070205080204" pitchFamily="34" charset="-128"/>
              </a:defRPr>
            </a:lvl5pPr>
            <a:lvl6pPr marL="2514600" indent="-228600" defTabSz="601663"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6pPr>
            <a:lvl7pPr marL="2971800" indent="-228600" defTabSz="601663"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7pPr>
            <a:lvl8pPr marL="3429000" indent="-228600" defTabSz="601663"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8pPr>
            <a:lvl9pPr marL="3886200" indent="-228600" defTabSz="601663"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9pPr>
          </a:lstStyle>
          <a:p>
            <a:pPr>
              <a:defRPr/>
            </a:pPr>
            <a:endParaRPr lang="en-US" altLang="en-US" sz="1964">
              <a:cs typeface="Times New Roman" panose="02020603050405020304" pitchFamily="18" charset="0"/>
            </a:endParaRPr>
          </a:p>
        </p:txBody>
      </p:sp>
      <p:sp>
        <p:nvSpPr>
          <p:cNvPr id="10" name="Text Box 257">
            <a:extLst>
              <a:ext uri="{FF2B5EF4-FFF2-40B4-BE49-F238E27FC236}">
                <a16:creationId xmlns:a16="http://schemas.microsoft.com/office/drawing/2014/main" id="{E5FDAC24-686E-FC4F-9EFB-B6F6FED33B60}"/>
              </a:ext>
            </a:extLst>
          </p:cNvPr>
          <p:cNvSpPr txBox="1">
            <a:spLocks noChangeArrowheads="1"/>
          </p:cNvSpPr>
          <p:nvPr/>
        </p:nvSpPr>
        <p:spPr bwMode="auto">
          <a:xfrm>
            <a:off x="520839" y="15984317"/>
            <a:ext cx="11588110" cy="13846604"/>
          </a:xfrm>
          <a:prstGeom prst="rect">
            <a:avLst/>
          </a:prstGeom>
          <a:solidFill>
            <a:srgbClr val="FFFFFF"/>
          </a:solidFill>
          <a:ln w="57150" cmpd="sng">
            <a:solidFill>
              <a:schemeClr val="tx1"/>
            </a:solidFill>
            <a:miter lim="800000"/>
            <a:headEnd/>
            <a:tailEnd/>
            <a:extLst>
              <a:ext uri="{C807C97D-BFC1-408E-A445-0C87EB9F89A2}">
                <ask:lineSketchStyleProps xmlns:ask="http://schemas.microsoft.com/office/drawing/2018/sketchyshapes">
                  <ask:type>
                    <ask:lineSketchNone/>
                  </ask:type>
                </ask:lineSketchStyleProps>
              </a:ext>
            </a:extLst>
          </a:ln>
        </p:spPr>
        <p:txBody>
          <a:bodyPr lIns="76709" tIns="38354" rIns="76709" bIns="38354"/>
          <a:lstStyle>
            <a:lvl1pPr defTabSz="601663">
              <a:defRPr sz="2500">
                <a:solidFill>
                  <a:schemeClr val="tx1"/>
                </a:solidFill>
                <a:latin typeface="Times New Roman" panose="02020603050405020304" pitchFamily="18" charset="0"/>
                <a:ea typeface="MS PGothic" panose="020B0600070205080204" pitchFamily="34" charset="-128"/>
              </a:defRPr>
            </a:lvl1pPr>
            <a:lvl2pPr marL="796925" indent="-338138" defTabSz="601663">
              <a:defRPr sz="2500">
                <a:solidFill>
                  <a:schemeClr val="tx1"/>
                </a:solidFill>
                <a:latin typeface="Times New Roman" panose="02020603050405020304" pitchFamily="18" charset="0"/>
                <a:ea typeface="MS PGothic" panose="020B0600070205080204" pitchFamily="34" charset="-128"/>
              </a:defRPr>
            </a:lvl2pPr>
            <a:lvl3pPr marL="1143000" indent="-228600" defTabSz="601663">
              <a:defRPr sz="2500">
                <a:solidFill>
                  <a:schemeClr val="tx1"/>
                </a:solidFill>
                <a:latin typeface="Times New Roman" panose="02020603050405020304" pitchFamily="18" charset="0"/>
                <a:ea typeface="MS PGothic" panose="020B0600070205080204" pitchFamily="34" charset="-128"/>
              </a:defRPr>
            </a:lvl3pPr>
            <a:lvl4pPr marL="1600200" indent="-228600" defTabSz="601663">
              <a:defRPr sz="2500">
                <a:solidFill>
                  <a:schemeClr val="tx1"/>
                </a:solidFill>
                <a:latin typeface="Times New Roman" panose="02020603050405020304" pitchFamily="18" charset="0"/>
                <a:ea typeface="MS PGothic" panose="020B0600070205080204" pitchFamily="34" charset="-128"/>
              </a:defRPr>
            </a:lvl4pPr>
            <a:lvl5pPr marL="2057400" indent="-228600" defTabSz="601663">
              <a:defRPr sz="2500">
                <a:solidFill>
                  <a:schemeClr val="tx1"/>
                </a:solidFill>
                <a:latin typeface="Times New Roman" panose="02020603050405020304" pitchFamily="18" charset="0"/>
                <a:ea typeface="MS PGothic" panose="020B0600070205080204" pitchFamily="34" charset="-128"/>
              </a:defRPr>
            </a:lvl5pPr>
            <a:lvl6pPr marL="2514600" indent="-228600" defTabSz="601663"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6pPr>
            <a:lvl7pPr marL="2971800" indent="-228600" defTabSz="601663"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7pPr>
            <a:lvl8pPr marL="3429000" indent="-228600" defTabSz="601663"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8pPr>
            <a:lvl9pPr marL="3886200" indent="-228600" defTabSz="601663"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9pPr>
          </a:lstStyle>
          <a:p>
            <a:pPr>
              <a:defRPr/>
            </a:pPr>
            <a:endParaRPr lang="en-US" altLang="en-US" sz="1964" dirty="0">
              <a:cs typeface="Times New Roman" panose="02020603050405020304" pitchFamily="18" charset="0"/>
            </a:endParaRPr>
          </a:p>
          <a:p>
            <a:pPr>
              <a:defRPr/>
            </a:pPr>
            <a:endParaRPr lang="en-US" altLang="en-US" sz="1964" b="1" dirty="0">
              <a:cs typeface="Times New Roman" panose="02020603050405020304" pitchFamily="18" charset="0"/>
            </a:endParaRPr>
          </a:p>
          <a:p>
            <a:pPr>
              <a:defRPr/>
            </a:pPr>
            <a:r>
              <a:rPr lang="en-US" altLang="en-US" sz="1964" b="1" dirty="0">
                <a:cs typeface="Times New Roman" panose="02020603050405020304" pitchFamily="18" charset="0"/>
              </a:rPr>
              <a:t>	</a:t>
            </a:r>
            <a:endParaRPr lang="en-US" altLang="en-US" sz="1964" dirty="0">
              <a:cs typeface="Times New Roman" panose="02020603050405020304" pitchFamily="18" charset="0"/>
            </a:endParaRPr>
          </a:p>
        </p:txBody>
      </p:sp>
      <p:sp>
        <p:nvSpPr>
          <p:cNvPr id="11" name="Text Box 267">
            <a:extLst>
              <a:ext uri="{FF2B5EF4-FFF2-40B4-BE49-F238E27FC236}">
                <a16:creationId xmlns:a16="http://schemas.microsoft.com/office/drawing/2014/main" id="{8643225E-302E-8D40-9B3F-C54B556107A9}"/>
              </a:ext>
            </a:extLst>
          </p:cNvPr>
          <p:cNvSpPr txBox="1">
            <a:spLocks noChangeArrowheads="1"/>
          </p:cNvSpPr>
          <p:nvPr/>
        </p:nvSpPr>
        <p:spPr bwMode="auto">
          <a:xfrm>
            <a:off x="13617206" y="25331448"/>
            <a:ext cx="4592822" cy="379893"/>
          </a:xfrm>
          <a:prstGeom prst="rect">
            <a:avLst/>
          </a:prstGeom>
          <a:noFill/>
          <a:ln>
            <a:noFill/>
          </a:ln>
        </p:spPr>
        <p:txBody>
          <a:bodyPr lIns="76709" tIns="38354" rIns="76709" bIns="38354">
            <a:spAutoFit/>
          </a:bodyPr>
          <a:lstStyle>
            <a:lvl1pPr defTabSz="601663">
              <a:defRPr sz="2500">
                <a:solidFill>
                  <a:schemeClr val="tx1"/>
                </a:solidFill>
                <a:latin typeface="Times New Roman" panose="02020603050405020304" pitchFamily="18" charset="0"/>
                <a:ea typeface="MS PGothic" panose="020B0600070205080204" pitchFamily="34" charset="-128"/>
              </a:defRPr>
            </a:lvl1pPr>
            <a:lvl2pPr marL="742950" indent="-285750" defTabSz="601663">
              <a:defRPr sz="2500">
                <a:solidFill>
                  <a:schemeClr val="tx1"/>
                </a:solidFill>
                <a:latin typeface="Times New Roman" panose="02020603050405020304" pitchFamily="18" charset="0"/>
                <a:ea typeface="MS PGothic" panose="020B0600070205080204" pitchFamily="34" charset="-128"/>
              </a:defRPr>
            </a:lvl2pPr>
            <a:lvl3pPr marL="1143000" indent="-228600" defTabSz="601663">
              <a:defRPr sz="2500">
                <a:solidFill>
                  <a:schemeClr val="tx1"/>
                </a:solidFill>
                <a:latin typeface="Times New Roman" panose="02020603050405020304" pitchFamily="18" charset="0"/>
                <a:ea typeface="MS PGothic" panose="020B0600070205080204" pitchFamily="34" charset="-128"/>
              </a:defRPr>
            </a:lvl3pPr>
            <a:lvl4pPr marL="1600200" indent="-228600" defTabSz="601663">
              <a:defRPr sz="2500">
                <a:solidFill>
                  <a:schemeClr val="tx1"/>
                </a:solidFill>
                <a:latin typeface="Times New Roman" panose="02020603050405020304" pitchFamily="18" charset="0"/>
                <a:ea typeface="MS PGothic" panose="020B0600070205080204" pitchFamily="34" charset="-128"/>
              </a:defRPr>
            </a:lvl4pPr>
            <a:lvl5pPr marL="2057400" indent="-228600" defTabSz="601663">
              <a:defRPr sz="2500">
                <a:solidFill>
                  <a:schemeClr val="tx1"/>
                </a:solidFill>
                <a:latin typeface="Times New Roman" panose="02020603050405020304" pitchFamily="18" charset="0"/>
                <a:ea typeface="MS PGothic" panose="020B0600070205080204" pitchFamily="34" charset="-128"/>
              </a:defRPr>
            </a:lvl5pPr>
            <a:lvl6pPr marL="2514600" indent="-228600" defTabSz="601663"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6pPr>
            <a:lvl7pPr marL="2971800" indent="-228600" defTabSz="601663"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7pPr>
            <a:lvl8pPr marL="3429000" indent="-228600" defTabSz="601663"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8pPr>
            <a:lvl9pPr marL="3886200" indent="-228600" defTabSz="601663"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9pPr>
          </a:lstStyle>
          <a:p>
            <a:pPr algn="ctr">
              <a:spcBef>
                <a:spcPct val="50000"/>
              </a:spcBef>
              <a:defRPr/>
            </a:pPr>
            <a:endParaRPr lang="en-US" altLang="en-US" sz="1964">
              <a:cs typeface="Times New Roman" panose="02020603050405020304" pitchFamily="18" charset="0"/>
            </a:endParaRPr>
          </a:p>
        </p:txBody>
      </p:sp>
      <p:sp>
        <p:nvSpPr>
          <p:cNvPr id="12" name="Rectangle 271">
            <a:extLst>
              <a:ext uri="{FF2B5EF4-FFF2-40B4-BE49-F238E27FC236}">
                <a16:creationId xmlns:a16="http://schemas.microsoft.com/office/drawing/2014/main" id="{F4379048-66C9-C447-BD4F-D1E57182EA3F}"/>
              </a:ext>
            </a:extLst>
          </p:cNvPr>
          <p:cNvSpPr>
            <a:spLocks noChangeArrowheads="1"/>
          </p:cNvSpPr>
          <p:nvPr/>
        </p:nvSpPr>
        <p:spPr bwMode="auto">
          <a:xfrm>
            <a:off x="3472057" y="5963330"/>
            <a:ext cx="5504564" cy="834213"/>
          </a:xfrm>
          <a:prstGeom prst="rect">
            <a:avLst/>
          </a:prstGeom>
          <a:solidFill>
            <a:srgbClr val="A75154"/>
          </a:solidFill>
          <a:ln w="12700">
            <a:solidFill>
              <a:schemeClr val="tx1"/>
            </a:solidFill>
            <a:miter lim="800000"/>
            <a:headEnd/>
            <a:tailEnd/>
          </a:ln>
        </p:spPr>
        <p:txBody>
          <a:bodyPr wrap="none" lIns="76709" tIns="38354" rIns="76709" bIns="38354" anchor="ctr"/>
          <a:lstStyle>
            <a:lvl1pPr defTabSz="622300">
              <a:defRPr sz="2500">
                <a:solidFill>
                  <a:schemeClr val="tx1"/>
                </a:solidFill>
                <a:latin typeface="Times New Roman" panose="02020603050405020304" pitchFamily="18" charset="0"/>
                <a:ea typeface="MS PGothic" panose="020B0600070205080204" pitchFamily="34" charset="-128"/>
              </a:defRPr>
            </a:lvl1pPr>
            <a:lvl2pPr marL="742950" indent="-285750" defTabSz="622300">
              <a:defRPr sz="2500">
                <a:solidFill>
                  <a:schemeClr val="tx1"/>
                </a:solidFill>
                <a:latin typeface="Times New Roman" panose="02020603050405020304" pitchFamily="18" charset="0"/>
                <a:ea typeface="MS PGothic" panose="020B0600070205080204" pitchFamily="34" charset="-128"/>
              </a:defRPr>
            </a:lvl2pPr>
            <a:lvl3pPr marL="1143000" indent="-228600" defTabSz="622300">
              <a:defRPr sz="2500">
                <a:solidFill>
                  <a:schemeClr val="tx1"/>
                </a:solidFill>
                <a:latin typeface="Times New Roman" panose="02020603050405020304" pitchFamily="18" charset="0"/>
                <a:ea typeface="MS PGothic" panose="020B0600070205080204" pitchFamily="34" charset="-128"/>
              </a:defRPr>
            </a:lvl3pPr>
            <a:lvl4pPr marL="1600200" indent="-228600" defTabSz="622300">
              <a:defRPr sz="2500">
                <a:solidFill>
                  <a:schemeClr val="tx1"/>
                </a:solidFill>
                <a:latin typeface="Times New Roman" panose="02020603050405020304" pitchFamily="18" charset="0"/>
                <a:ea typeface="MS PGothic" panose="020B0600070205080204" pitchFamily="34" charset="-128"/>
              </a:defRPr>
            </a:lvl4pPr>
            <a:lvl5pPr marL="2057400" indent="-228600" defTabSz="622300">
              <a:defRPr sz="2500">
                <a:solidFill>
                  <a:schemeClr val="tx1"/>
                </a:solidFill>
                <a:latin typeface="Times New Roman" panose="02020603050405020304" pitchFamily="18" charset="0"/>
                <a:ea typeface="MS PGothic" panose="020B0600070205080204" pitchFamily="34" charset="-128"/>
              </a:defRPr>
            </a:lvl5pPr>
            <a:lvl6pPr marL="25146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6pPr>
            <a:lvl7pPr marL="29718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7pPr>
            <a:lvl8pPr marL="34290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8pPr>
            <a:lvl9pPr marL="38862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9pPr>
          </a:lstStyle>
          <a:p>
            <a:pPr algn="ctr">
              <a:defRPr/>
            </a:pPr>
            <a:r>
              <a:rPr lang="en-US" altLang="en-US" sz="4297" b="1" dirty="0">
                <a:solidFill>
                  <a:schemeClr val="bg1"/>
                </a:solidFill>
                <a:cs typeface="Times New Roman" panose="02020603050405020304" pitchFamily="18" charset="0"/>
              </a:rPr>
              <a:t>Introduction</a:t>
            </a:r>
            <a:endParaRPr lang="en-US" altLang="en-US" sz="2702" dirty="0">
              <a:solidFill>
                <a:schemeClr val="bg1"/>
              </a:solidFill>
              <a:cs typeface="Times New Roman" panose="02020603050405020304" pitchFamily="18" charset="0"/>
            </a:endParaRPr>
          </a:p>
        </p:txBody>
      </p:sp>
      <p:sp>
        <p:nvSpPr>
          <p:cNvPr id="14" name="Rectangle 10">
            <a:extLst>
              <a:ext uri="{FF2B5EF4-FFF2-40B4-BE49-F238E27FC236}">
                <a16:creationId xmlns:a16="http://schemas.microsoft.com/office/drawing/2014/main" id="{E964F566-0353-5940-9922-6672CE4F448E}"/>
              </a:ext>
            </a:extLst>
          </p:cNvPr>
          <p:cNvSpPr>
            <a:spLocks noChangeArrowheads="1"/>
          </p:cNvSpPr>
          <p:nvPr/>
        </p:nvSpPr>
        <p:spPr bwMode="auto">
          <a:xfrm>
            <a:off x="520839" y="6935723"/>
            <a:ext cx="11588110" cy="8000627"/>
          </a:xfrm>
          <a:prstGeom prst="rect">
            <a:avLst/>
          </a:prstGeom>
          <a:solidFill>
            <a:schemeClr val="bg1"/>
          </a:solidFill>
          <a:ln w="57150" cmpd="sng">
            <a:solidFill>
              <a:schemeClr val="tx1"/>
            </a:solidFill>
            <a:miter lim="800000"/>
            <a:headEnd/>
            <a:tailEnd/>
            <a:extLst>
              <a:ext uri="{C807C97D-BFC1-408E-A445-0C87EB9F89A2}">
                <ask:lineSketchStyleProps xmlns:ask="http://schemas.microsoft.com/office/drawing/2018/sketchyshapes">
                  <ask:type>
                    <ask:lineSketchNone/>
                  </ask:type>
                </ask:lineSketchStyleProps>
              </a:ext>
            </a:extLst>
          </a:ln>
        </p:spPr>
        <p:txBody>
          <a:bodyPr lIns="407513" tIns="306301" rIns="407513" bIns="306301"/>
          <a:lstStyle>
            <a:lvl1pPr marL="542925" indent="-542925" defTabSz="622300">
              <a:defRPr sz="2500">
                <a:solidFill>
                  <a:schemeClr val="tx1"/>
                </a:solidFill>
                <a:latin typeface="Times New Roman" panose="02020603050405020304" pitchFamily="18" charset="0"/>
                <a:ea typeface="MS PGothic" panose="020B0600070205080204" pitchFamily="34" charset="-128"/>
              </a:defRPr>
            </a:lvl1pPr>
            <a:lvl2pPr marL="742950" indent="-285750" defTabSz="622300">
              <a:defRPr sz="2500">
                <a:solidFill>
                  <a:schemeClr val="tx1"/>
                </a:solidFill>
                <a:latin typeface="Times New Roman" panose="02020603050405020304" pitchFamily="18" charset="0"/>
                <a:ea typeface="MS PGothic" panose="020B0600070205080204" pitchFamily="34" charset="-128"/>
              </a:defRPr>
            </a:lvl2pPr>
            <a:lvl3pPr marL="1143000" indent="-228600" defTabSz="622300">
              <a:defRPr sz="2500">
                <a:solidFill>
                  <a:schemeClr val="tx1"/>
                </a:solidFill>
                <a:latin typeface="Times New Roman" panose="02020603050405020304" pitchFamily="18" charset="0"/>
                <a:ea typeface="MS PGothic" panose="020B0600070205080204" pitchFamily="34" charset="-128"/>
              </a:defRPr>
            </a:lvl3pPr>
            <a:lvl4pPr marL="1600200" indent="-228600" defTabSz="622300">
              <a:defRPr sz="2500">
                <a:solidFill>
                  <a:schemeClr val="tx1"/>
                </a:solidFill>
                <a:latin typeface="Times New Roman" panose="02020603050405020304" pitchFamily="18" charset="0"/>
                <a:ea typeface="MS PGothic" panose="020B0600070205080204" pitchFamily="34" charset="-128"/>
              </a:defRPr>
            </a:lvl4pPr>
            <a:lvl5pPr marL="2057400" indent="-228600" defTabSz="622300">
              <a:defRPr sz="2500">
                <a:solidFill>
                  <a:schemeClr val="tx1"/>
                </a:solidFill>
                <a:latin typeface="Times New Roman" panose="02020603050405020304" pitchFamily="18" charset="0"/>
                <a:ea typeface="MS PGothic" panose="020B0600070205080204" pitchFamily="34" charset="-128"/>
              </a:defRPr>
            </a:lvl5pPr>
            <a:lvl6pPr marL="25146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6pPr>
            <a:lvl7pPr marL="29718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7pPr>
            <a:lvl8pPr marL="34290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8pPr>
            <a:lvl9pPr marL="38862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9pPr>
          </a:lstStyle>
          <a:p>
            <a:pPr>
              <a:lnSpc>
                <a:spcPct val="120000"/>
              </a:lnSpc>
              <a:defRPr/>
            </a:pPr>
            <a:endParaRPr lang="en-US" altLang="en-US" sz="1719" b="1" dirty="0">
              <a:cs typeface="Times New Roman" panose="02020603050405020304" pitchFamily="18" charset="0"/>
            </a:endParaRPr>
          </a:p>
        </p:txBody>
      </p:sp>
      <p:sp>
        <p:nvSpPr>
          <p:cNvPr id="15" name="TextBox 1">
            <a:extLst>
              <a:ext uri="{FF2B5EF4-FFF2-40B4-BE49-F238E27FC236}">
                <a16:creationId xmlns:a16="http://schemas.microsoft.com/office/drawing/2014/main" id="{96096A5D-5D62-7C4E-ACCB-628D22DE079E}"/>
              </a:ext>
            </a:extLst>
          </p:cNvPr>
          <p:cNvSpPr txBox="1">
            <a:spLocks noChangeArrowheads="1"/>
          </p:cNvSpPr>
          <p:nvPr/>
        </p:nvSpPr>
        <p:spPr bwMode="auto">
          <a:xfrm>
            <a:off x="517895" y="639066"/>
            <a:ext cx="37304883"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8800" dirty="0">
                <a:solidFill>
                  <a:srgbClr val="A75154"/>
                </a:solidFill>
                <a:latin typeface="Times New Roman" panose="02020603050405020304" pitchFamily="18" charset="0"/>
                <a:cs typeface="Times New Roman" panose="02020603050405020304" pitchFamily="18" charset="0"/>
              </a:rPr>
              <a:t>Social familiarity and reinforcement value: A behavioral-economic analysis of demand for social interaction in rats with </a:t>
            </a:r>
            <a:r>
              <a:rPr lang="en-US" sz="8800" dirty="0" err="1">
                <a:solidFill>
                  <a:srgbClr val="A75154"/>
                </a:solidFill>
                <a:latin typeface="Times New Roman" panose="02020603050405020304" pitchFamily="18" charset="0"/>
                <a:cs typeface="Times New Roman" panose="02020603050405020304" pitchFamily="18" charset="0"/>
              </a:rPr>
              <a:t>cagemate</a:t>
            </a:r>
            <a:r>
              <a:rPr lang="en-US" sz="8800" dirty="0">
                <a:solidFill>
                  <a:srgbClr val="A75154"/>
                </a:solidFill>
                <a:latin typeface="Times New Roman" panose="02020603050405020304" pitchFamily="18" charset="0"/>
                <a:cs typeface="Times New Roman" panose="02020603050405020304" pitchFamily="18" charset="0"/>
              </a:rPr>
              <a:t> and non-</a:t>
            </a:r>
            <a:r>
              <a:rPr lang="en-US" sz="8800" dirty="0" err="1">
                <a:solidFill>
                  <a:srgbClr val="A75154"/>
                </a:solidFill>
                <a:latin typeface="Times New Roman" panose="02020603050405020304" pitchFamily="18" charset="0"/>
                <a:cs typeface="Times New Roman" panose="02020603050405020304" pitchFamily="18" charset="0"/>
              </a:rPr>
              <a:t>cagemate</a:t>
            </a:r>
            <a:r>
              <a:rPr lang="en-US" sz="8800" dirty="0">
                <a:solidFill>
                  <a:srgbClr val="A75154"/>
                </a:solidFill>
                <a:latin typeface="Times New Roman" panose="02020603050405020304" pitchFamily="18" charset="0"/>
                <a:cs typeface="Times New Roman" panose="02020603050405020304" pitchFamily="18" charset="0"/>
              </a:rPr>
              <a:t> female rats</a:t>
            </a:r>
            <a:endParaRPr lang="en-US" altLang="en-US" sz="8800" b="1" dirty="0">
              <a:solidFill>
                <a:srgbClr val="A75154"/>
              </a:solidFill>
              <a:latin typeface="Times New Roman" panose="02020603050405020304" pitchFamily="18" charset="0"/>
              <a:cs typeface="Times New Roman" panose="02020603050405020304" pitchFamily="18" charset="0"/>
            </a:endParaRPr>
          </a:p>
        </p:txBody>
      </p:sp>
      <p:sp>
        <p:nvSpPr>
          <p:cNvPr id="16" name="TextBox 1">
            <a:extLst>
              <a:ext uri="{FF2B5EF4-FFF2-40B4-BE49-F238E27FC236}">
                <a16:creationId xmlns:a16="http://schemas.microsoft.com/office/drawing/2014/main" id="{6CE69A3F-37BB-3240-B7A0-4231FAFAEA05}"/>
              </a:ext>
            </a:extLst>
          </p:cNvPr>
          <p:cNvSpPr txBox="1">
            <a:spLocks noChangeArrowheads="1"/>
          </p:cNvSpPr>
          <p:nvPr/>
        </p:nvSpPr>
        <p:spPr bwMode="auto">
          <a:xfrm>
            <a:off x="4704518" y="3539505"/>
            <a:ext cx="28885596" cy="199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spcAft>
                <a:spcPts val="586"/>
              </a:spcAft>
            </a:pPr>
            <a:r>
              <a:rPr lang="en-US" altLang="en-US" sz="7032" dirty="0">
                <a:latin typeface="Times New Roman" panose="02020603050405020304" pitchFamily="18" charset="0"/>
                <a:cs typeface="Times New Roman" panose="02020603050405020304" pitchFamily="18" charset="0"/>
              </a:rPr>
              <a:t>Haoran Wan</a:t>
            </a:r>
            <a:r>
              <a:rPr lang="en-US" altLang="en-US" sz="7032" baseline="30000" dirty="0">
                <a:latin typeface="Times New Roman" panose="02020603050405020304" pitchFamily="18" charset="0"/>
                <a:cs typeface="Times New Roman" panose="02020603050405020304" pitchFamily="18" charset="0"/>
              </a:rPr>
              <a:t>1,2</a:t>
            </a:r>
            <a:r>
              <a:rPr lang="en-US" altLang="en-US" sz="7032" dirty="0">
                <a:latin typeface="Times New Roman" panose="02020603050405020304" pitchFamily="18" charset="0"/>
                <a:cs typeface="Times New Roman" panose="02020603050405020304" pitchFamily="18" charset="0"/>
              </a:rPr>
              <a:t>, Rachel </a:t>
            </a:r>
            <a:r>
              <a:rPr lang="en-US" sz="7032" dirty="0">
                <a:latin typeface="Times New Roman" panose="02020603050405020304" pitchFamily="18" charset="0"/>
                <a:cs typeface="Times New Roman" panose="02020603050405020304" pitchFamily="18" charset="0"/>
              </a:rPr>
              <a:t>Schulingkamp</a:t>
            </a:r>
            <a:r>
              <a:rPr lang="en-US" sz="7032" baseline="30000" dirty="0">
                <a:latin typeface="Times New Roman" panose="02020603050405020304" pitchFamily="18" charset="0"/>
                <a:cs typeface="Times New Roman" panose="02020603050405020304" pitchFamily="18" charset="0"/>
              </a:rPr>
              <a:t>1</a:t>
            </a:r>
            <a:r>
              <a:rPr lang="en-US" sz="7032" dirty="0">
                <a:latin typeface="Times New Roman" panose="02020603050405020304" pitchFamily="18" charset="0"/>
                <a:cs typeface="Times New Roman" panose="02020603050405020304" pitchFamily="18" charset="0"/>
              </a:rPr>
              <a:t>, and Tim Hackenberg</a:t>
            </a:r>
            <a:r>
              <a:rPr lang="en-US" sz="7032" baseline="30000" dirty="0">
                <a:latin typeface="Times New Roman" panose="02020603050405020304" pitchFamily="18" charset="0"/>
                <a:cs typeface="Times New Roman" panose="02020603050405020304" pitchFamily="18" charset="0"/>
              </a:rPr>
              <a:t>1</a:t>
            </a:r>
          </a:p>
          <a:p>
            <a:pPr algn="ctr">
              <a:spcAft>
                <a:spcPts val="586"/>
              </a:spcAft>
            </a:pPr>
            <a:r>
              <a:rPr lang="en-US" sz="4800" baseline="30000" dirty="0">
                <a:latin typeface="Times New Roman" panose="02020603050405020304" pitchFamily="18" charset="0"/>
                <a:cs typeface="Times New Roman" panose="02020603050405020304" pitchFamily="18" charset="0"/>
              </a:rPr>
              <a:t>1</a:t>
            </a:r>
            <a:r>
              <a:rPr lang="en-US" sz="4800" dirty="0">
                <a:latin typeface="Times New Roman" panose="02020603050405020304" pitchFamily="18" charset="0"/>
                <a:cs typeface="Times New Roman" panose="02020603050405020304" pitchFamily="18" charset="0"/>
              </a:rPr>
              <a:t>Department of Psychology, Reed College, </a:t>
            </a:r>
            <a:r>
              <a:rPr lang="en-US" sz="4800" baseline="30000" dirty="0">
                <a:latin typeface="Times New Roman" panose="02020603050405020304" pitchFamily="18" charset="0"/>
                <a:cs typeface="Times New Roman" panose="02020603050405020304" pitchFamily="18" charset="0"/>
              </a:rPr>
              <a:t>2</a:t>
            </a:r>
            <a:r>
              <a:rPr lang="en-US" sz="4800" dirty="0">
                <a:latin typeface="Times New Roman" panose="02020603050405020304" pitchFamily="18" charset="0"/>
                <a:cs typeface="Times New Roman" panose="02020603050405020304" pitchFamily="18" charset="0"/>
              </a:rPr>
              <a:t>Psychological &amp; Brian Sciences, Washington University in St. Louis</a:t>
            </a:r>
            <a:endParaRPr lang="en-US" sz="4800" baseline="30000" dirty="0">
              <a:latin typeface="Times New Roman" panose="02020603050405020304" pitchFamily="18" charset="0"/>
              <a:cs typeface="Times New Roman" panose="02020603050405020304" pitchFamily="18" charset="0"/>
            </a:endParaRPr>
          </a:p>
        </p:txBody>
      </p:sp>
      <p:sp>
        <p:nvSpPr>
          <p:cNvPr id="17" name="TextBox 32">
            <a:extLst>
              <a:ext uri="{FF2B5EF4-FFF2-40B4-BE49-F238E27FC236}">
                <a16:creationId xmlns:a16="http://schemas.microsoft.com/office/drawing/2014/main" id="{837FFA85-65FB-514A-A2DD-A31DD6288481}"/>
              </a:ext>
            </a:extLst>
          </p:cNvPr>
          <p:cNvSpPr txBox="1">
            <a:spLocks noChangeArrowheads="1"/>
          </p:cNvSpPr>
          <p:nvPr/>
        </p:nvSpPr>
        <p:spPr bwMode="auto">
          <a:xfrm>
            <a:off x="520839" y="6965975"/>
            <a:ext cx="11407001" cy="794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a:defRPr sz="3400">
                <a:solidFill>
                  <a:schemeClr val="tx1"/>
                </a:solidFill>
                <a:latin typeface="Times New Roman" panose="02020603050405020304" pitchFamily="18" charset="0"/>
                <a:ea typeface="MS PGothic" panose="020B0600070205080204" pitchFamily="34" charset="-128"/>
              </a:defRPr>
            </a:lvl1pPr>
            <a:lvl2pPr>
              <a:defRPr sz="3400">
                <a:solidFill>
                  <a:schemeClr val="tx1"/>
                </a:solidFill>
                <a:latin typeface="Times New Roman" panose="02020603050405020304" pitchFamily="18" charset="0"/>
                <a:ea typeface="MS PGothic" panose="020B0600070205080204" pitchFamily="34" charset="-128"/>
              </a:defRPr>
            </a:lvl2pPr>
            <a:lvl3pPr>
              <a:defRPr sz="3400">
                <a:solidFill>
                  <a:schemeClr val="tx1"/>
                </a:solidFill>
                <a:latin typeface="Times New Roman" panose="02020603050405020304" pitchFamily="18" charset="0"/>
                <a:ea typeface="MS PGothic" panose="020B0600070205080204" pitchFamily="34" charset="-128"/>
              </a:defRPr>
            </a:lvl3pPr>
            <a:lvl4pPr>
              <a:defRPr sz="3400">
                <a:solidFill>
                  <a:schemeClr val="tx1"/>
                </a:solidFill>
                <a:latin typeface="Times New Roman" panose="02020603050405020304" pitchFamily="18" charset="0"/>
                <a:ea typeface="MS PGothic" panose="020B0600070205080204" pitchFamily="34" charset="-128"/>
              </a:defRPr>
            </a:lvl4pPr>
            <a:lvl5pPr>
              <a:defRPr sz="3400">
                <a:solidFill>
                  <a:schemeClr val="tx1"/>
                </a:solidFill>
                <a:latin typeface="Times New Roman" panose="02020603050405020304" pitchFamily="18" charset="0"/>
                <a:ea typeface="MS PGothic" panose="020B0600070205080204" pitchFamily="34" charset="-128"/>
              </a:defRPr>
            </a:lvl5pPr>
            <a:lvl6pPr marL="3097213" indent="-898525" eaLnBrk="0" fontAlgn="base" hangingPunct="0">
              <a:spcBef>
                <a:spcPct val="0"/>
              </a:spcBef>
              <a:spcAft>
                <a:spcPct val="0"/>
              </a:spcAft>
              <a:defRPr sz="3400">
                <a:solidFill>
                  <a:schemeClr val="tx1"/>
                </a:solidFill>
                <a:latin typeface="Times New Roman" panose="02020603050405020304" pitchFamily="18" charset="0"/>
                <a:ea typeface="MS PGothic" panose="020B0600070205080204" pitchFamily="34" charset="-128"/>
              </a:defRPr>
            </a:lvl6pPr>
            <a:lvl7pPr marL="3554413" indent="-898525" eaLnBrk="0" fontAlgn="base" hangingPunct="0">
              <a:spcBef>
                <a:spcPct val="0"/>
              </a:spcBef>
              <a:spcAft>
                <a:spcPct val="0"/>
              </a:spcAft>
              <a:defRPr sz="3400">
                <a:solidFill>
                  <a:schemeClr val="tx1"/>
                </a:solidFill>
                <a:latin typeface="Times New Roman" panose="02020603050405020304" pitchFamily="18" charset="0"/>
                <a:ea typeface="MS PGothic" panose="020B0600070205080204" pitchFamily="34" charset="-128"/>
              </a:defRPr>
            </a:lvl7pPr>
            <a:lvl8pPr marL="4011613" indent="-898525" eaLnBrk="0" fontAlgn="base" hangingPunct="0">
              <a:spcBef>
                <a:spcPct val="0"/>
              </a:spcBef>
              <a:spcAft>
                <a:spcPct val="0"/>
              </a:spcAft>
              <a:defRPr sz="3400">
                <a:solidFill>
                  <a:schemeClr val="tx1"/>
                </a:solidFill>
                <a:latin typeface="Times New Roman" panose="02020603050405020304" pitchFamily="18" charset="0"/>
                <a:ea typeface="MS PGothic" panose="020B0600070205080204" pitchFamily="34" charset="-128"/>
              </a:defRPr>
            </a:lvl8pPr>
            <a:lvl9pPr marL="4468813" indent="-898525" eaLnBrk="0" fontAlgn="base" hangingPunct="0">
              <a:spcBef>
                <a:spcPct val="0"/>
              </a:spcBef>
              <a:spcAft>
                <a:spcPct val="0"/>
              </a:spcAft>
              <a:defRPr sz="3400">
                <a:solidFill>
                  <a:schemeClr val="tx1"/>
                </a:solidFill>
                <a:latin typeface="Times New Roman" panose="02020603050405020304" pitchFamily="18" charset="0"/>
                <a:ea typeface="MS PGothic" panose="020B0600070205080204" pitchFamily="34" charset="-128"/>
              </a:defRPr>
            </a:lvl9pPr>
          </a:lstStyle>
          <a:p>
            <a:pPr marL="182880" marR="0" lvl="0" indent="0" algn="l" defTabSz="3335530" rtl="0" eaLnBrk="1" fontAlgn="auto" latinLnBrk="0" hangingPunct="1">
              <a:lnSpc>
                <a:spcPct val="100000"/>
              </a:lnSpc>
              <a:spcBef>
                <a:spcPts val="1800"/>
              </a:spcBef>
              <a:spcAft>
                <a:spcPts val="0"/>
              </a:spcAft>
              <a:buClrTx/>
              <a:buSzTx/>
              <a:buFontTx/>
              <a:buNone/>
              <a:tabLst/>
              <a:defRPr/>
            </a:pPr>
            <a:r>
              <a:rPr lang="en-US" sz="4000" dirty="0">
                <a:solidFill>
                  <a:srgbClr val="191919"/>
                </a:solidFill>
                <a:effectLst/>
                <a:cs typeface="Times New Roman" panose="02020603050405020304" pitchFamily="18" charset="0"/>
              </a:rPr>
              <a:t>Social interaction serves key adaptive functions at various stages of development and social reinforcement (i.e., contingent access to social interaction) has been observed in a variety of species. </a:t>
            </a:r>
          </a:p>
          <a:p>
            <a:pPr marL="182880" marR="0" lvl="0" indent="0" algn="l" defTabSz="3335530" rtl="0" eaLnBrk="1" fontAlgn="auto" latinLnBrk="0" hangingPunct="1">
              <a:lnSpc>
                <a:spcPct val="100000"/>
              </a:lnSpc>
              <a:spcBef>
                <a:spcPts val="1800"/>
              </a:spcBef>
              <a:spcAft>
                <a:spcPts val="0"/>
              </a:spcAft>
              <a:buClrTx/>
              <a:buSzTx/>
              <a:buFontTx/>
              <a:buNone/>
              <a:tabLst/>
              <a:defRPr/>
            </a:pPr>
            <a:r>
              <a:rPr lang="en-US" sz="4000" dirty="0">
                <a:solidFill>
                  <a:srgbClr val="191919"/>
                </a:solidFill>
                <a:effectLst/>
                <a:cs typeface="Times New Roman" panose="02020603050405020304" pitchFamily="18" charset="0"/>
              </a:rPr>
              <a:t>Though previous research observed a consistent preference for the non-</a:t>
            </a:r>
            <a:r>
              <a:rPr lang="en-US" sz="4000" dirty="0" err="1">
                <a:solidFill>
                  <a:srgbClr val="191919"/>
                </a:solidFill>
                <a:effectLst/>
                <a:cs typeface="Times New Roman" panose="02020603050405020304" pitchFamily="18" charset="0"/>
              </a:rPr>
              <a:t>cagemate</a:t>
            </a:r>
            <a:r>
              <a:rPr lang="en-US" sz="4000" dirty="0">
                <a:solidFill>
                  <a:srgbClr val="191919"/>
                </a:solidFill>
                <a:effectLst/>
                <a:cs typeface="Times New Roman" panose="02020603050405020304" pitchFamily="18" charset="0"/>
              </a:rPr>
              <a:t>, social preferences for the non-</a:t>
            </a:r>
            <a:r>
              <a:rPr lang="en-US" sz="4000" dirty="0" err="1">
                <a:solidFill>
                  <a:srgbClr val="191919"/>
                </a:solidFill>
                <a:effectLst/>
                <a:cs typeface="Times New Roman" panose="02020603050405020304" pitchFamily="18" charset="0"/>
              </a:rPr>
              <a:t>cagemate</a:t>
            </a:r>
            <a:r>
              <a:rPr lang="en-US" sz="4000" dirty="0">
                <a:solidFill>
                  <a:srgbClr val="191919"/>
                </a:solidFill>
                <a:effectLst/>
                <a:cs typeface="Times New Roman" panose="02020603050405020304" pitchFamily="18" charset="0"/>
              </a:rPr>
              <a:t> rat might not be reflected in the demand-based methods.</a:t>
            </a:r>
          </a:p>
          <a:p>
            <a:pPr marL="182880" marR="0" lvl="0" indent="0" algn="l" defTabSz="3335530" rtl="0" eaLnBrk="1" fontAlgn="auto" latinLnBrk="0" hangingPunct="1">
              <a:lnSpc>
                <a:spcPct val="100000"/>
              </a:lnSpc>
              <a:spcBef>
                <a:spcPts val="1800"/>
              </a:spcBef>
              <a:spcAft>
                <a:spcPts val="0"/>
              </a:spcAft>
              <a:buClrTx/>
              <a:buSzTx/>
              <a:buFontTx/>
              <a:buNone/>
              <a:tabLst/>
              <a:defRPr/>
            </a:pPr>
            <a:r>
              <a:rPr lang="en-US" sz="4000" dirty="0">
                <a:solidFill>
                  <a:srgbClr val="191919"/>
                </a:solidFill>
                <a:effectLst/>
                <a:cs typeface="Times New Roman" panose="02020603050405020304" pitchFamily="18" charset="0"/>
              </a:rPr>
              <a:t>The present study examined demand for social interaction separately for </a:t>
            </a:r>
            <a:r>
              <a:rPr lang="en-US" sz="4000" dirty="0" err="1">
                <a:solidFill>
                  <a:srgbClr val="191919"/>
                </a:solidFill>
                <a:effectLst/>
                <a:cs typeface="Times New Roman" panose="02020603050405020304" pitchFamily="18" charset="0"/>
              </a:rPr>
              <a:t>cagemate</a:t>
            </a:r>
            <a:r>
              <a:rPr lang="en-US" sz="4000" dirty="0">
                <a:solidFill>
                  <a:srgbClr val="191919"/>
                </a:solidFill>
                <a:effectLst/>
                <a:cs typeface="Times New Roman" panose="02020603050405020304" pitchFamily="18" charset="0"/>
              </a:rPr>
              <a:t> and non-</a:t>
            </a:r>
            <a:r>
              <a:rPr lang="en-US" sz="4000" dirty="0" err="1">
                <a:solidFill>
                  <a:srgbClr val="191919"/>
                </a:solidFill>
                <a:effectLst/>
                <a:cs typeface="Times New Roman" panose="02020603050405020304" pitchFamily="18" charset="0"/>
              </a:rPr>
              <a:t>cagemate</a:t>
            </a:r>
            <a:r>
              <a:rPr lang="en-US" sz="4000" dirty="0">
                <a:solidFill>
                  <a:srgbClr val="191919"/>
                </a:solidFill>
                <a:effectLst/>
                <a:cs typeface="Times New Roman" panose="02020603050405020304" pitchFamily="18" charset="0"/>
              </a:rPr>
              <a:t> rats over extended time and with procedures permitting direct contact between rats. </a:t>
            </a:r>
            <a:endParaRPr lang="en-US" sz="3907" dirty="0">
              <a:cs typeface="Times New Roman" panose="02020603050405020304" pitchFamily="18" charset="0"/>
            </a:endParaRPr>
          </a:p>
        </p:txBody>
      </p:sp>
      <p:sp>
        <p:nvSpPr>
          <p:cNvPr id="19" name="Rectangle 271">
            <a:extLst>
              <a:ext uri="{FF2B5EF4-FFF2-40B4-BE49-F238E27FC236}">
                <a16:creationId xmlns:a16="http://schemas.microsoft.com/office/drawing/2014/main" id="{ECB3658C-0C3C-6840-9FD2-73D24B07B5BC}"/>
              </a:ext>
            </a:extLst>
          </p:cNvPr>
          <p:cNvSpPr>
            <a:spLocks noChangeArrowheads="1"/>
          </p:cNvSpPr>
          <p:nvPr/>
        </p:nvSpPr>
        <p:spPr bwMode="auto">
          <a:xfrm>
            <a:off x="22224746" y="5945006"/>
            <a:ext cx="5504564" cy="834213"/>
          </a:xfrm>
          <a:prstGeom prst="rect">
            <a:avLst/>
          </a:prstGeom>
          <a:solidFill>
            <a:srgbClr val="A75154"/>
          </a:solidFill>
          <a:ln w="12700">
            <a:solidFill>
              <a:schemeClr val="tx1"/>
            </a:solidFill>
            <a:miter lim="800000"/>
            <a:headEnd/>
            <a:tailEnd/>
          </a:ln>
        </p:spPr>
        <p:txBody>
          <a:bodyPr wrap="none" lIns="76709" tIns="38354" rIns="76709" bIns="38354" anchor="ctr"/>
          <a:lstStyle>
            <a:lvl1pPr defTabSz="622300">
              <a:defRPr sz="2500">
                <a:solidFill>
                  <a:schemeClr val="tx1"/>
                </a:solidFill>
                <a:latin typeface="Times New Roman" panose="02020603050405020304" pitchFamily="18" charset="0"/>
                <a:ea typeface="MS PGothic" panose="020B0600070205080204" pitchFamily="34" charset="-128"/>
              </a:defRPr>
            </a:lvl1pPr>
            <a:lvl2pPr marL="742950" indent="-285750" defTabSz="622300">
              <a:defRPr sz="2500">
                <a:solidFill>
                  <a:schemeClr val="tx1"/>
                </a:solidFill>
                <a:latin typeface="Times New Roman" panose="02020603050405020304" pitchFamily="18" charset="0"/>
                <a:ea typeface="MS PGothic" panose="020B0600070205080204" pitchFamily="34" charset="-128"/>
              </a:defRPr>
            </a:lvl2pPr>
            <a:lvl3pPr marL="1143000" indent="-228600" defTabSz="622300">
              <a:defRPr sz="2500">
                <a:solidFill>
                  <a:schemeClr val="tx1"/>
                </a:solidFill>
                <a:latin typeface="Times New Roman" panose="02020603050405020304" pitchFamily="18" charset="0"/>
                <a:ea typeface="MS PGothic" panose="020B0600070205080204" pitchFamily="34" charset="-128"/>
              </a:defRPr>
            </a:lvl3pPr>
            <a:lvl4pPr marL="1600200" indent="-228600" defTabSz="622300">
              <a:defRPr sz="2500">
                <a:solidFill>
                  <a:schemeClr val="tx1"/>
                </a:solidFill>
                <a:latin typeface="Times New Roman" panose="02020603050405020304" pitchFamily="18" charset="0"/>
                <a:ea typeface="MS PGothic" panose="020B0600070205080204" pitchFamily="34" charset="-128"/>
              </a:defRPr>
            </a:lvl4pPr>
            <a:lvl5pPr marL="2057400" indent="-228600" defTabSz="622300">
              <a:defRPr sz="2500">
                <a:solidFill>
                  <a:schemeClr val="tx1"/>
                </a:solidFill>
                <a:latin typeface="Times New Roman" panose="02020603050405020304" pitchFamily="18" charset="0"/>
                <a:ea typeface="MS PGothic" panose="020B0600070205080204" pitchFamily="34" charset="-128"/>
              </a:defRPr>
            </a:lvl5pPr>
            <a:lvl6pPr marL="25146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6pPr>
            <a:lvl7pPr marL="29718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7pPr>
            <a:lvl8pPr marL="34290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8pPr>
            <a:lvl9pPr marL="38862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9pPr>
          </a:lstStyle>
          <a:p>
            <a:pPr algn="ctr">
              <a:defRPr/>
            </a:pPr>
            <a:r>
              <a:rPr lang="en-US" altLang="en-US" sz="4297" b="1" dirty="0">
                <a:solidFill>
                  <a:schemeClr val="bg1"/>
                </a:solidFill>
                <a:cs typeface="Times New Roman" panose="02020603050405020304" pitchFamily="18" charset="0"/>
              </a:rPr>
              <a:t>Results</a:t>
            </a:r>
            <a:endParaRPr lang="en-US" altLang="en-US" sz="2702" dirty="0">
              <a:solidFill>
                <a:schemeClr val="bg1"/>
              </a:solidFill>
              <a:cs typeface="Times New Roman" panose="02020603050405020304" pitchFamily="18" charset="0"/>
            </a:endParaRPr>
          </a:p>
        </p:txBody>
      </p:sp>
      <p:sp>
        <p:nvSpPr>
          <p:cNvPr id="27" name="Rectangle 271">
            <a:extLst>
              <a:ext uri="{FF2B5EF4-FFF2-40B4-BE49-F238E27FC236}">
                <a16:creationId xmlns:a16="http://schemas.microsoft.com/office/drawing/2014/main" id="{ADFF9E5B-C7A5-D54C-8D81-E8AFB5AC0D3D}"/>
              </a:ext>
            </a:extLst>
          </p:cNvPr>
          <p:cNvSpPr>
            <a:spLocks noChangeArrowheads="1"/>
          </p:cNvSpPr>
          <p:nvPr/>
        </p:nvSpPr>
        <p:spPr bwMode="auto">
          <a:xfrm>
            <a:off x="3472057" y="15061365"/>
            <a:ext cx="5504564" cy="834213"/>
          </a:xfrm>
          <a:prstGeom prst="rect">
            <a:avLst/>
          </a:prstGeom>
          <a:solidFill>
            <a:srgbClr val="A75154"/>
          </a:solidFill>
          <a:ln w="12700">
            <a:solidFill>
              <a:schemeClr val="tx1"/>
            </a:solidFill>
            <a:miter lim="800000"/>
            <a:headEnd/>
            <a:tailEnd/>
          </a:ln>
        </p:spPr>
        <p:txBody>
          <a:bodyPr wrap="none" lIns="76709" tIns="38354" rIns="76709" bIns="38354" anchor="ctr"/>
          <a:lstStyle>
            <a:lvl1pPr defTabSz="622300">
              <a:defRPr sz="2500">
                <a:solidFill>
                  <a:schemeClr val="tx1"/>
                </a:solidFill>
                <a:latin typeface="Times New Roman" panose="02020603050405020304" pitchFamily="18" charset="0"/>
                <a:ea typeface="MS PGothic" panose="020B0600070205080204" pitchFamily="34" charset="-128"/>
              </a:defRPr>
            </a:lvl1pPr>
            <a:lvl2pPr marL="742950" indent="-285750" defTabSz="622300">
              <a:defRPr sz="2500">
                <a:solidFill>
                  <a:schemeClr val="tx1"/>
                </a:solidFill>
                <a:latin typeface="Times New Roman" panose="02020603050405020304" pitchFamily="18" charset="0"/>
                <a:ea typeface="MS PGothic" panose="020B0600070205080204" pitchFamily="34" charset="-128"/>
              </a:defRPr>
            </a:lvl2pPr>
            <a:lvl3pPr marL="1143000" indent="-228600" defTabSz="622300">
              <a:defRPr sz="2500">
                <a:solidFill>
                  <a:schemeClr val="tx1"/>
                </a:solidFill>
                <a:latin typeface="Times New Roman" panose="02020603050405020304" pitchFamily="18" charset="0"/>
                <a:ea typeface="MS PGothic" panose="020B0600070205080204" pitchFamily="34" charset="-128"/>
              </a:defRPr>
            </a:lvl3pPr>
            <a:lvl4pPr marL="1600200" indent="-228600" defTabSz="622300">
              <a:defRPr sz="2500">
                <a:solidFill>
                  <a:schemeClr val="tx1"/>
                </a:solidFill>
                <a:latin typeface="Times New Roman" panose="02020603050405020304" pitchFamily="18" charset="0"/>
                <a:ea typeface="MS PGothic" panose="020B0600070205080204" pitchFamily="34" charset="-128"/>
              </a:defRPr>
            </a:lvl4pPr>
            <a:lvl5pPr marL="2057400" indent="-228600" defTabSz="622300">
              <a:defRPr sz="2500">
                <a:solidFill>
                  <a:schemeClr val="tx1"/>
                </a:solidFill>
                <a:latin typeface="Times New Roman" panose="02020603050405020304" pitchFamily="18" charset="0"/>
                <a:ea typeface="MS PGothic" panose="020B0600070205080204" pitchFamily="34" charset="-128"/>
              </a:defRPr>
            </a:lvl5pPr>
            <a:lvl6pPr marL="25146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6pPr>
            <a:lvl7pPr marL="29718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7pPr>
            <a:lvl8pPr marL="34290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8pPr>
            <a:lvl9pPr marL="38862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9pPr>
          </a:lstStyle>
          <a:p>
            <a:pPr algn="ctr">
              <a:defRPr/>
            </a:pPr>
            <a:r>
              <a:rPr lang="en-US" altLang="en-US" sz="4297" b="1" dirty="0">
                <a:solidFill>
                  <a:schemeClr val="bg1"/>
                </a:solidFill>
                <a:cs typeface="Times New Roman" panose="02020603050405020304" pitchFamily="18" charset="0"/>
              </a:rPr>
              <a:t>Method</a:t>
            </a:r>
            <a:endParaRPr lang="en-US" altLang="en-US" sz="2702" dirty="0">
              <a:solidFill>
                <a:schemeClr val="bg1"/>
              </a:solidFill>
              <a:cs typeface="Times New Roman" panose="02020603050405020304" pitchFamily="18" charset="0"/>
            </a:endParaRPr>
          </a:p>
        </p:txBody>
      </p:sp>
      <p:sp>
        <p:nvSpPr>
          <p:cNvPr id="3" name="TextBox 34">
            <a:extLst>
              <a:ext uri="{FF2B5EF4-FFF2-40B4-BE49-F238E27FC236}">
                <a16:creationId xmlns:a16="http://schemas.microsoft.com/office/drawing/2014/main" id="{76F63798-006A-ED07-AFE8-2C3E9762BD3F}"/>
              </a:ext>
            </a:extLst>
          </p:cNvPr>
          <p:cNvSpPr txBox="1">
            <a:spLocks noChangeArrowheads="1"/>
          </p:cNvSpPr>
          <p:nvPr/>
        </p:nvSpPr>
        <p:spPr bwMode="auto">
          <a:xfrm>
            <a:off x="582022" y="16161795"/>
            <a:ext cx="11526927" cy="840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a:defRPr sz="3400">
                <a:solidFill>
                  <a:schemeClr val="tx1"/>
                </a:solidFill>
                <a:latin typeface="Times New Roman" panose="02020603050405020304" pitchFamily="18" charset="0"/>
                <a:ea typeface="MS PGothic" panose="020B0600070205080204" pitchFamily="34" charset="-128"/>
              </a:defRPr>
            </a:lvl1pPr>
            <a:lvl2pPr>
              <a:defRPr sz="3400">
                <a:solidFill>
                  <a:schemeClr val="tx1"/>
                </a:solidFill>
                <a:latin typeface="Times New Roman" panose="02020603050405020304" pitchFamily="18" charset="0"/>
                <a:ea typeface="MS PGothic" panose="020B0600070205080204" pitchFamily="34" charset="-128"/>
              </a:defRPr>
            </a:lvl2pPr>
            <a:lvl3pPr>
              <a:defRPr sz="3400">
                <a:solidFill>
                  <a:schemeClr val="tx1"/>
                </a:solidFill>
                <a:latin typeface="Times New Roman" panose="02020603050405020304" pitchFamily="18" charset="0"/>
                <a:ea typeface="MS PGothic" panose="020B0600070205080204" pitchFamily="34" charset="-128"/>
              </a:defRPr>
            </a:lvl3pPr>
            <a:lvl4pPr>
              <a:defRPr sz="3400">
                <a:solidFill>
                  <a:schemeClr val="tx1"/>
                </a:solidFill>
                <a:latin typeface="Times New Roman" panose="02020603050405020304" pitchFamily="18" charset="0"/>
                <a:ea typeface="MS PGothic" panose="020B0600070205080204" pitchFamily="34" charset="-128"/>
              </a:defRPr>
            </a:lvl4pPr>
            <a:lvl5pPr>
              <a:defRPr sz="3400">
                <a:solidFill>
                  <a:schemeClr val="tx1"/>
                </a:solidFill>
                <a:latin typeface="Times New Roman" panose="02020603050405020304" pitchFamily="18" charset="0"/>
                <a:ea typeface="MS PGothic" panose="020B0600070205080204" pitchFamily="34" charset="-128"/>
              </a:defRPr>
            </a:lvl5pPr>
            <a:lvl6pPr marL="3097213" indent="-898525" eaLnBrk="0" fontAlgn="base" hangingPunct="0">
              <a:spcBef>
                <a:spcPct val="0"/>
              </a:spcBef>
              <a:spcAft>
                <a:spcPct val="0"/>
              </a:spcAft>
              <a:defRPr sz="3400">
                <a:solidFill>
                  <a:schemeClr val="tx1"/>
                </a:solidFill>
                <a:latin typeface="Times New Roman" panose="02020603050405020304" pitchFamily="18" charset="0"/>
                <a:ea typeface="MS PGothic" panose="020B0600070205080204" pitchFamily="34" charset="-128"/>
              </a:defRPr>
            </a:lvl6pPr>
            <a:lvl7pPr marL="3554413" indent="-898525" eaLnBrk="0" fontAlgn="base" hangingPunct="0">
              <a:spcBef>
                <a:spcPct val="0"/>
              </a:spcBef>
              <a:spcAft>
                <a:spcPct val="0"/>
              </a:spcAft>
              <a:defRPr sz="3400">
                <a:solidFill>
                  <a:schemeClr val="tx1"/>
                </a:solidFill>
                <a:latin typeface="Times New Roman" panose="02020603050405020304" pitchFamily="18" charset="0"/>
                <a:ea typeface="MS PGothic" panose="020B0600070205080204" pitchFamily="34" charset="-128"/>
              </a:defRPr>
            </a:lvl7pPr>
            <a:lvl8pPr marL="4011613" indent="-898525" eaLnBrk="0" fontAlgn="base" hangingPunct="0">
              <a:spcBef>
                <a:spcPct val="0"/>
              </a:spcBef>
              <a:spcAft>
                <a:spcPct val="0"/>
              </a:spcAft>
              <a:defRPr sz="3400">
                <a:solidFill>
                  <a:schemeClr val="tx1"/>
                </a:solidFill>
                <a:latin typeface="Times New Roman" panose="02020603050405020304" pitchFamily="18" charset="0"/>
                <a:ea typeface="MS PGothic" panose="020B0600070205080204" pitchFamily="34" charset="-128"/>
              </a:defRPr>
            </a:lvl8pPr>
            <a:lvl9pPr marL="4468813" indent="-898525" eaLnBrk="0" fontAlgn="base" hangingPunct="0">
              <a:spcBef>
                <a:spcPct val="0"/>
              </a:spcBef>
              <a:spcAft>
                <a:spcPct val="0"/>
              </a:spcAft>
              <a:defRPr sz="3400">
                <a:solidFill>
                  <a:schemeClr val="tx1"/>
                </a:solidFill>
                <a:latin typeface="Times New Roman" panose="02020603050405020304" pitchFamily="18" charset="0"/>
                <a:ea typeface="MS PGothic" panose="020B0600070205080204" pitchFamily="34" charset="-128"/>
              </a:defRPr>
            </a:lvl9pPr>
          </a:lstStyle>
          <a:p>
            <a:pPr marL="182880" defTabSz="3335530">
              <a:spcBef>
                <a:spcPts val="1200"/>
              </a:spcBef>
              <a:defRPr/>
            </a:pPr>
            <a:r>
              <a:rPr lang="en-US" altLang="en-US" sz="4000" b="1" dirty="0">
                <a:cs typeface="Times New Roman" panose="02020603050405020304" pitchFamily="18" charset="0"/>
              </a:rPr>
              <a:t>Subject. </a:t>
            </a:r>
            <a:r>
              <a:rPr lang="en-US" sz="4000" dirty="0">
                <a:solidFill>
                  <a:srgbClr val="191919"/>
                </a:solidFill>
                <a:cs typeface="Times New Roman" panose="02020603050405020304" pitchFamily="18" charset="0"/>
              </a:rPr>
              <a:t>Four experimentally </a:t>
            </a:r>
            <a:r>
              <a:rPr lang="en-US" sz="4000" dirty="0" err="1">
                <a:solidFill>
                  <a:srgbClr val="191919"/>
                </a:solidFill>
                <a:cs typeface="Times New Roman" panose="02020603050405020304" pitchFamily="18" charset="0"/>
              </a:rPr>
              <a:t>naïve</a:t>
            </a:r>
            <a:r>
              <a:rPr lang="en-US" sz="4000" dirty="0">
                <a:solidFill>
                  <a:srgbClr val="191919"/>
                </a:solidFill>
                <a:cs typeface="Times New Roman" panose="02020603050405020304" pitchFamily="18" charset="0"/>
              </a:rPr>
              <a:t> rats fr</a:t>
            </a:r>
            <a:r>
              <a:rPr lang="en-US" sz="4000" dirty="0">
                <a:solidFill>
                  <a:srgbClr val="191919"/>
                </a:solidFill>
                <a:effectLst/>
                <a:cs typeface="Times New Roman" panose="02020603050405020304" pitchFamily="18" charset="0"/>
              </a:rPr>
              <a:t>om different cages were arbitrarily assigned as </a:t>
            </a:r>
            <a:r>
              <a:rPr lang="en-US" sz="4000" i="1" dirty="0">
                <a:solidFill>
                  <a:srgbClr val="191919"/>
                </a:solidFill>
                <a:effectLst/>
                <a:cs typeface="Times New Roman" panose="02020603050405020304" pitchFamily="18" charset="0"/>
              </a:rPr>
              <a:t>focal </a:t>
            </a:r>
            <a:r>
              <a:rPr lang="en-US" sz="4000" dirty="0">
                <a:solidFill>
                  <a:srgbClr val="191919"/>
                </a:solidFill>
                <a:effectLst/>
                <a:cs typeface="Times New Roman" panose="02020603050405020304" pitchFamily="18" charset="0"/>
              </a:rPr>
              <a:t>rats </a:t>
            </a:r>
            <a:r>
              <a:rPr lang="en-US" sz="4000" dirty="0">
                <a:solidFill>
                  <a:srgbClr val="191919"/>
                </a:solidFill>
                <a:cs typeface="Times New Roman" panose="02020603050405020304" pitchFamily="18" charset="0"/>
              </a:rPr>
              <a:t>and the other eight rats as social target rats.</a:t>
            </a:r>
          </a:p>
          <a:p>
            <a:pPr marL="182880" defTabSz="3335530">
              <a:spcBef>
                <a:spcPts val="1200"/>
              </a:spcBef>
              <a:defRPr/>
            </a:pPr>
            <a:r>
              <a:rPr lang="en-US" sz="4000" b="1" dirty="0">
                <a:solidFill>
                  <a:srgbClr val="191919"/>
                </a:solidFill>
                <a:cs typeface="Times New Roman" panose="02020603050405020304" pitchFamily="18" charset="0"/>
              </a:rPr>
              <a:t>Procedure.  </a:t>
            </a:r>
            <a:r>
              <a:rPr lang="en-US" sz="4000" dirty="0">
                <a:solidFill>
                  <a:srgbClr val="191919"/>
                </a:solidFill>
                <a:cs typeface="Times New Roman" panose="02020603050405020304" pitchFamily="18" charset="0"/>
              </a:rPr>
              <a:t>Demand functions were generated by increasing the FR price across conditions at each of three different social interaction durations (10 s, 30 s, and 60 s), first with </a:t>
            </a:r>
            <a:r>
              <a:rPr lang="en-US" sz="4000" dirty="0" err="1">
                <a:solidFill>
                  <a:srgbClr val="191919"/>
                </a:solidFill>
                <a:cs typeface="Times New Roman" panose="02020603050405020304" pitchFamily="18" charset="0"/>
              </a:rPr>
              <a:t>cagemate</a:t>
            </a:r>
            <a:r>
              <a:rPr lang="en-US" sz="4000" dirty="0">
                <a:solidFill>
                  <a:srgbClr val="191919"/>
                </a:solidFill>
                <a:cs typeface="Times New Roman" panose="02020603050405020304" pitchFamily="18" charset="0"/>
              </a:rPr>
              <a:t> rats and then with non-</a:t>
            </a:r>
            <a:r>
              <a:rPr lang="en-US" sz="4000" dirty="0" err="1">
                <a:solidFill>
                  <a:srgbClr val="191919"/>
                </a:solidFill>
                <a:cs typeface="Times New Roman" panose="02020603050405020304" pitchFamily="18" charset="0"/>
              </a:rPr>
              <a:t>cagemate</a:t>
            </a:r>
            <a:r>
              <a:rPr lang="en-US" sz="4000" dirty="0">
                <a:solidFill>
                  <a:srgbClr val="191919"/>
                </a:solidFill>
                <a:cs typeface="Times New Roman" panose="02020603050405020304" pitchFamily="18" charset="0"/>
              </a:rPr>
              <a:t> rats as social targets. </a:t>
            </a:r>
          </a:p>
          <a:p>
            <a:pPr marL="182880" defTabSz="3335530">
              <a:spcBef>
                <a:spcPts val="1200"/>
              </a:spcBef>
              <a:defRPr/>
            </a:pPr>
            <a:r>
              <a:rPr lang="en-US" sz="4000" b="1" dirty="0">
                <a:solidFill>
                  <a:srgbClr val="191919"/>
                </a:solidFill>
                <a:cs typeface="Times New Roman" panose="02020603050405020304" pitchFamily="18" charset="0"/>
              </a:rPr>
              <a:t>Analysis.  </a:t>
            </a:r>
            <a:r>
              <a:rPr lang="en-US" sz="4000" dirty="0">
                <a:solidFill>
                  <a:srgbClr val="191919"/>
                </a:solidFill>
                <a:effectLst/>
                <a:cs typeface="Times New Roman" panose="02020603050405020304" pitchFamily="18" charset="0"/>
              </a:rPr>
              <a:t>Social interaction rate was modeled using the Zero-Bounded Exponential model, generating six separate curves per rat: three for social interaction duration (10, 30, and 60s) under each of two familiarity conditions (</a:t>
            </a:r>
            <a:r>
              <a:rPr lang="en-US" sz="4000" dirty="0" err="1">
                <a:solidFill>
                  <a:srgbClr val="191919"/>
                </a:solidFill>
                <a:effectLst/>
                <a:cs typeface="Times New Roman" panose="02020603050405020304" pitchFamily="18" charset="0"/>
              </a:rPr>
              <a:t>cagemate</a:t>
            </a:r>
            <a:r>
              <a:rPr lang="en-US" sz="4000" dirty="0">
                <a:solidFill>
                  <a:srgbClr val="191919"/>
                </a:solidFill>
                <a:effectLst/>
                <a:cs typeface="Times New Roman" panose="02020603050405020304" pitchFamily="18" charset="0"/>
              </a:rPr>
              <a:t> or non-</a:t>
            </a:r>
            <a:r>
              <a:rPr lang="en-US" sz="4000" dirty="0" err="1">
                <a:solidFill>
                  <a:srgbClr val="191919"/>
                </a:solidFill>
                <a:effectLst/>
                <a:cs typeface="Times New Roman" panose="02020603050405020304" pitchFamily="18" charset="0"/>
              </a:rPr>
              <a:t>cagemate</a:t>
            </a:r>
            <a:r>
              <a:rPr lang="en-US" sz="4000" dirty="0">
                <a:solidFill>
                  <a:srgbClr val="191919"/>
                </a:solidFill>
                <a:effectLst/>
                <a:cs typeface="Times New Roman" panose="02020603050405020304" pitchFamily="18" charset="0"/>
              </a:rPr>
              <a:t>). </a:t>
            </a:r>
            <a:endParaRPr lang="en-US" sz="4000" dirty="0">
              <a:solidFill>
                <a:srgbClr val="191919"/>
              </a:solidFill>
              <a:cs typeface="Times New Roman" panose="02020603050405020304" pitchFamily="18" charset="0"/>
            </a:endParaRPr>
          </a:p>
        </p:txBody>
      </p:sp>
      <p:pic>
        <p:nvPicPr>
          <p:cNvPr id="46" name="Picture 45" descr="Shape&#10;&#10;Description automatically generated with medium confidence">
            <a:extLst>
              <a:ext uri="{FF2B5EF4-FFF2-40B4-BE49-F238E27FC236}">
                <a16:creationId xmlns:a16="http://schemas.microsoft.com/office/drawing/2014/main" id="{A384840D-BC5A-8568-FFC7-D5111F436177}"/>
              </a:ext>
            </a:extLst>
          </p:cNvPr>
          <p:cNvPicPr>
            <a:picLocks noChangeAspect="1"/>
          </p:cNvPicPr>
          <p:nvPr/>
        </p:nvPicPr>
        <p:blipFill>
          <a:blip r:embed="rId3"/>
          <a:stretch>
            <a:fillRect/>
          </a:stretch>
        </p:blipFill>
        <p:spPr>
          <a:xfrm>
            <a:off x="33790177" y="4023597"/>
            <a:ext cx="4110746" cy="1692660"/>
          </a:xfrm>
          <a:prstGeom prst="rect">
            <a:avLst/>
          </a:prstGeom>
        </p:spPr>
      </p:pic>
      <p:sp>
        <p:nvSpPr>
          <p:cNvPr id="95" name="Rectangle 271">
            <a:extLst>
              <a:ext uri="{FF2B5EF4-FFF2-40B4-BE49-F238E27FC236}">
                <a16:creationId xmlns:a16="http://schemas.microsoft.com/office/drawing/2014/main" id="{6DCD2AE1-A8F7-721E-0EFD-B0E69DA59AA3}"/>
              </a:ext>
            </a:extLst>
          </p:cNvPr>
          <p:cNvSpPr>
            <a:spLocks noChangeArrowheads="1"/>
          </p:cNvSpPr>
          <p:nvPr/>
        </p:nvSpPr>
        <p:spPr bwMode="auto">
          <a:xfrm>
            <a:off x="22224746" y="20639064"/>
            <a:ext cx="5504564" cy="834213"/>
          </a:xfrm>
          <a:prstGeom prst="rect">
            <a:avLst/>
          </a:prstGeom>
          <a:solidFill>
            <a:srgbClr val="A75154"/>
          </a:solidFill>
          <a:ln w="12700">
            <a:solidFill>
              <a:schemeClr val="tx1"/>
            </a:solidFill>
            <a:miter lim="800000"/>
            <a:headEnd/>
            <a:tailEnd/>
          </a:ln>
        </p:spPr>
        <p:txBody>
          <a:bodyPr wrap="none" lIns="76709" tIns="38354" rIns="76709" bIns="38354" anchor="ctr"/>
          <a:lstStyle>
            <a:lvl1pPr defTabSz="622300">
              <a:defRPr sz="2500">
                <a:solidFill>
                  <a:schemeClr val="tx1"/>
                </a:solidFill>
                <a:latin typeface="Times New Roman" panose="02020603050405020304" pitchFamily="18" charset="0"/>
                <a:ea typeface="MS PGothic" panose="020B0600070205080204" pitchFamily="34" charset="-128"/>
              </a:defRPr>
            </a:lvl1pPr>
            <a:lvl2pPr marL="742950" indent="-285750" defTabSz="622300">
              <a:defRPr sz="2500">
                <a:solidFill>
                  <a:schemeClr val="tx1"/>
                </a:solidFill>
                <a:latin typeface="Times New Roman" panose="02020603050405020304" pitchFamily="18" charset="0"/>
                <a:ea typeface="MS PGothic" panose="020B0600070205080204" pitchFamily="34" charset="-128"/>
              </a:defRPr>
            </a:lvl2pPr>
            <a:lvl3pPr marL="1143000" indent="-228600" defTabSz="622300">
              <a:defRPr sz="2500">
                <a:solidFill>
                  <a:schemeClr val="tx1"/>
                </a:solidFill>
                <a:latin typeface="Times New Roman" panose="02020603050405020304" pitchFamily="18" charset="0"/>
                <a:ea typeface="MS PGothic" panose="020B0600070205080204" pitchFamily="34" charset="-128"/>
              </a:defRPr>
            </a:lvl3pPr>
            <a:lvl4pPr marL="1600200" indent="-228600" defTabSz="622300">
              <a:defRPr sz="2500">
                <a:solidFill>
                  <a:schemeClr val="tx1"/>
                </a:solidFill>
                <a:latin typeface="Times New Roman" panose="02020603050405020304" pitchFamily="18" charset="0"/>
                <a:ea typeface="MS PGothic" panose="020B0600070205080204" pitchFamily="34" charset="-128"/>
              </a:defRPr>
            </a:lvl4pPr>
            <a:lvl5pPr marL="2057400" indent="-228600" defTabSz="622300">
              <a:defRPr sz="2500">
                <a:solidFill>
                  <a:schemeClr val="tx1"/>
                </a:solidFill>
                <a:latin typeface="Times New Roman" panose="02020603050405020304" pitchFamily="18" charset="0"/>
                <a:ea typeface="MS PGothic" panose="020B0600070205080204" pitchFamily="34" charset="-128"/>
              </a:defRPr>
            </a:lvl5pPr>
            <a:lvl6pPr marL="25146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6pPr>
            <a:lvl7pPr marL="29718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7pPr>
            <a:lvl8pPr marL="34290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8pPr>
            <a:lvl9pPr marL="3886200" indent="-228600" defTabSz="622300" eaLnBrk="0" fontAlgn="base" hangingPunct="0">
              <a:spcBef>
                <a:spcPct val="0"/>
              </a:spcBef>
              <a:spcAft>
                <a:spcPct val="0"/>
              </a:spcAft>
              <a:defRPr sz="2500">
                <a:solidFill>
                  <a:schemeClr val="tx1"/>
                </a:solidFill>
                <a:latin typeface="Times New Roman" panose="02020603050405020304" pitchFamily="18" charset="0"/>
                <a:ea typeface="MS PGothic" panose="020B0600070205080204" pitchFamily="34" charset="-128"/>
              </a:defRPr>
            </a:lvl9pPr>
          </a:lstStyle>
          <a:p>
            <a:pPr algn="ctr">
              <a:defRPr/>
            </a:pPr>
            <a:r>
              <a:rPr lang="en-US" altLang="en-US" sz="4297" b="1" dirty="0">
                <a:solidFill>
                  <a:schemeClr val="bg1"/>
                </a:solidFill>
                <a:cs typeface="Times New Roman" panose="02020603050405020304" pitchFamily="18" charset="0"/>
              </a:rPr>
              <a:t>Conclusions</a:t>
            </a:r>
            <a:endParaRPr lang="en-US" altLang="en-US" sz="2702" dirty="0">
              <a:solidFill>
                <a:schemeClr val="bg1"/>
              </a:solidFill>
              <a:cs typeface="Times New Roman" panose="02020603050405020304" pitchFamily="18" charset="0"/>
            </a:endParaRPr>
          </a:p>
        </p:txBody>
      </p:sp>
      <p:pic>
        <p:nvPicPr>
          <p:cNvPr id="1030" name="Picture 6">
            <a:extLst>
              <a:ext uri="{FF2B5EF4-FFF2-40B4-BE49-F238E27FC236}">
                <a16:creationId xmlns:a16="http://schemas.microsoft.com/office/drawing/2014/main" id="{43BE9F57-55D4-B74F-8F97-0085E981E1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095" y="4326968"/>
            <a:ext cx="4110745" cy="123641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diagram of a trap door&#10;&#10;Description automatically generated with medium confidence">
            <a:extLst>
              <a:ext uri="{FF2B5EF4-FFF2-40B4-BE49-F238E27FC236}">
                <a16:creationId xmlns:a16="http://schemas.microsoft.com/office/drawing/2014/main" id="{82599D50-CA45-B746-AC56-B16E349D4FC2}"/>
              </a:ext>
            </a:extLst>
          </p:cNvPr>
          <p:cNvPicPr>
            <a:picLocks noChangeAspect="1"/>
          </p:cNvPicPr>
          <p:nvPr/>
        </p:nvPicPr>
        <p:blipFill>
          <a:blip r:embed="rId5"/>
          <a:stretch>
            <a:fillRect/>
          </a:stretch>
        </p:blipFill>
        <p:spPr>
          <a:xfrm>
            <a:off x="1170957" y="24625075"/>
            <a:ext cx="10349056" cy="5144866"/>
          </a:xfrm>
          <a:prstGeom prst="rect">
            <a:avLst/>
          </a:prstGeom>
        </p:spPr>
      </p:pic>
      <p:pic>
        <p:nvPicPr>
          <p:cNvPr id="24" name="Picture 23" descr="A picture containing diagram, line, map, text&#10;&#10;Description automatically generated">
            <a:extLst>
              <a:ext uri="{FF2B5EF4-FFF2-40B4-BE49-F238E27FC236}">
                <a16:creationId xmlns:a16="http://schemas.microsoft.com/office/drawing/2014/main" id="{DA234CF8-0A28-B543-A1D5-855486B02706}"/>
              </a:ext>
            </a:extLst>
          </p:cNvPr>
          <p:cNvPicPr>
            <a:picLocks noChangeAspect="1"/>
          </p:cNvPicPr>
          <p:nvPr/>
        </p:nvPicPr>
        <p:blipFill>
          <a:blip r:embed="rId6"/>
          <a:stretch>
            <a:fillRect/>
          </a:stretch>
        </p:blipFill>
        <p:spPr>
          <a:xfrm>
            <a:off x="12395101" y="6965975"/>
            <a:ext cx="12845750" cy="9633406"/>
          </a:xfrm>
          <a:prstGeom prst="rect">
            <a:avLst/>
          </a:prstGeom>
        </p:spPr>
      </p:pic>
      <p:pic>
        <p:nvPicPr>
          <p:cNvPr id="33" name="Picture 32" descr="A picture containing diagram, text&#10;&#10;Description automatically generated">
            <a:extLst>
              <a:ext uri="{FF2B5EF4-FFF2-40B4-BE49-F238E27FC236}">
                <a16:creationId xmlns:a16="http://schemas.microsoft.com/office/drawing/2014/main" id="{8E0FA409-DAFB-C14C-A800-8657DA254F88}"/>
              </a:ext>
            </a:extLst>
          </p:cNvPr>
          <p:cNvPicPr>
            <a:picLocks noChangeAspect="1"/>
          </p:cNvPicPr>
          <p:nvPr/>
        </p:nvPicPr>
        <p:blipFill>
          <a:blip r:embed="rId7"/>
          <a:stretch>
            <a:fillRect/>
          </a:stretch>
        </p:blipFill>
        <p:spPr>
          <a:xfrm>
            <a:off x="24977028" y="7006241"/>
            <a:ext cx="12845750" cy="9633406"/>
          </a:xfrm>
          <a:prstGeom prst="rect">
            <a:avLst/>
          </a:prstGeom>
        </p:spPr>
      </p:pic>
      <p:sp>
        <p:nvSpPr>
          <p:cNvPr id="34" name="TextBox 33">
            <a:extLst>
              <a:ext uri="{FF2B5EF4-FFF2-40B4-BE49-F238E27FC236}">
                <a16:creationId xmlns:a16="http://schemas.microsoft.com/office/drawing/2014/main" id="{76A9A058-EC15-9C4D-8625-0261C4615F14}"/>
              </a:ext>
            </a:extLst>
          </p:cNvPr>
          <p:cNvSpPr txBox="1"/>
          <p:nvPr/>
        </p:nvSpPr>
        <p:spPr>
          <a:xfrm>
            <a:off x="16788280" y="16954572"/>
            <a:ext cx="16905142" cy="3167342"/>
          </a:xfrm>
          <a:prstGeom prst="rect">
            <a:avLst/>
          </a:prstGeom>
          <a:noFill/>
        </p:spPr>
        <p:txBody>
          <a:bodyPr wrap="square" rtlCol="0">
            <a:spAutoFit/>
          </a:bodyPr>
          <a:lstStyle/>
          <a:p>
            <a:pPr algn="ctr">
              <a:lnSpc>
                <a:spcPct val="114000"/>
              </a:lnSpc>
            </a:pPr>
            <a:r>
              <a:rPr lang="en-US" sz="6000" b="1" i="1" dirty="0">
                <a:solidFill>
                  <a:srgbClr val="191919"/>
                </a:solidFill>
                <a:effectLst/>
                <a:latin typeface="Times New Roman" panose="02020603050405020304" pitchFamily="18" charset="0"/>
                <a:cs typeface="Times New Roman" panose="02020603050405020304" pitchFamily="18" charset="0"/>
              </a:rPr>
              <a:t>None of the main parameters of the model varied systematically with social interaction duration or with the social familiarity of the partner rat. </a:t>
            </a:r>
            <a:endParaRPr lang="en-US" sz="6000" b="1" i="1"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DA7081D2-A966-1047-8B27-551CFE4D6EEE}"/>
              </a:ext>
            </a:extLst>
          </p:cNvPr>
          <p:cNvSpPr txBox="1"/>
          <p:nvPr/>
        </p:nvSpPr>
        <p:spPr>
          <a:xfrm>
            <a:off x="12290057" y="21822277"/>
            <a:ext cx="25377663" cy="7786747"/>
          </a:xfrm>
          <a:prstGeom prst="rect">
            <a:avLst/>
          </a:prstGeom>
          <a:noFill/>
        </p:spPr>
        <p:txBody>
          <a:bodyPr wrap="square" rtlCol="0">
            <a:spAutoFit/>
          </a:bodyPr>
          <a:lstStyle/>
          <a:p>
            <a:pPr marL="182880">
              <a:spcBef>
                <a:spcPts val="1800"/>
              </a:spcBef>
            </a:pPr>
            <a:r>
              <a:rPr lang="en-US" sz="4000" dirty="0">
                <a:solidFill>
                  <a:srgbClr val="191919"/>
                </a:solidFill>
                <a:effectLst/>
                <a:latin typeface="Times New Roman" panose="02020603050405020304" pitchFamily="18" charset="0"/>
                <a:cs typeface="Times New Roman" panose="02020603050405020304" pitchFamily="18" charset="0"/>
              </a:rPr>
              <a:t>The rate at which social interaction was produced declined systematically with price, consistent with the law of demand, and with a growing body of research aimed at quantifying social reinforcement effects. </a:t>
            </a:r>
          </a:p>
          <a:p>
            <a:pPr marL="182880">
              <a:spcBef>
                <a:spcPts val="1800"/>
              </a:spcBef>
            </a:pPr>
            <a:r>
              <a:rPr lang="en-US" sz="4000" dirty="0">
                <a:solidFill>
                  <a:srgbClr val="191919"/>
                </a:solidFill>
                <a:effectLst/>
                <a:latin typeface="Times New Roman" panose="02020603050405020304" pitchFamily="18" charset="0"/>
                <a:cs typeface="Times New Roman" panose="02020603050405020304" pitchFamily="18" charset="0"/>
              </a:rPr>
              <a:t>Despite the strong sensitivity to </a:t>
            </a:r>
            <a:r>
              <a:rPr lang="en-US" sz="4000" dirty="0">
                <a:solidFill>
                  <a:srgbClr val="191919"/>
                </a:solidFill>
                <a:latin typeface="Times New Roman" panose="02020603050405020304" pitchFamily="18" charset="0"/>
                <a:cs typeface="Times New Roman" panose="02020603050405020304" pitchFamily="18" charset="0"/>
              </a:rPr>
              <a:t>social interaction price, we did not find systematic effects of social familiarity: Demand and response output for </a:t>
            </a:r>
            <a:r>
              <a:rPr lang="en-US" sz="4000" dirty="0" err="1">
                <a:solidFill>
                  <a:srgbClr val="191919"/>
                </a:solidFill>
                <a:latin typeface="Times New Roman" panose="02020603050405020304" pitchFamily="18" charset="0"/>
                <a:cs typeface="Times New Roman" panose="02020603050405020304" pitchFamily="18" charset="0"/>
              </a:rPr>
              <a:t>cagemate</a:t>
            </a:r>
            <a:r>
              <a:rPr lang="en-US" sz="4000" dirty="0">
                <a:solidFill>
                  <a:srgbClr val="191919"/>
                </a:solidFill>
                <a:latin typeface="Times New Roman" panose="02020603050405020304" pitchFamily="18" charset="0"/>
                <a:cs typeface="Times New Roman" panose="02020603050405020304" pitchFamily="18" charset="0"/>
              </a:rPr>
              <a:t> rats did not differ appreciably from demand and response output for non-</a:t>
            </a:r>
            <a:r>
              <a:rPr lang="en-US" sz="4000" dirty="0" err="1">
                <a:solidFill>
                  <a:srgbClr val="191919"/>
                </a:solidFill>
                <a:latin typeface="Times New Roman" panose="02020603050405020304" pitchFamily="18" charset="0"/>
                <a:cs typeface="Times New Roman" panose="02020603050405020304" pitchFamily="18" charset="0"/>
              </a:rPr>
              <a:t>cagemate</a:t>
            </a:r>
            <a:r>
              <a:rPr lang="en-US" sz="4000" dirty="0">
                <a:solidFill>
                  <a:srgbClr val="191919"/>
                </a:solidFill>
                <a:latin typeface="Times New Roman" panose="02020603050405020304" pitchFamily="18" charset="0"/>
                <a:cs typeface="Times New Roman" panose="02020603050405020304" pitchFamily="18" charset="0"/>
              </a:rPr>
              <a:t> rats.</a:t>
            </a:r>
          </a:p>
          <a:p>
            <a:pPr marL="182880" defTabSz="3335530">
              <a:spcBef>
                <a:spcPts val="1800"/>
              </a:spcBef>
              <a:defRPr/>
            </a:pPr>
            <a:r>
              <a:rPr lang="en-US" sz="4000" dirty="0">
                <a:solidFill>
                  <a:srgbClr val="191919"/>
                </a:solidFill>
                <a:latin typeface="Times New Roman" panose="02020603050405020304" pitchFamily="18" charset="0"/>
                <a:cs typeface="Times New Roman" panose="02020603050405020304" pitchFamily="18" charset="0"/>
              </a:rPr>
              <a:t>We also found no consistent effect of social interaction duration: There were no significant differences in the main parameters of the model across the three durations.</a:t>
            </a:r>
          </a:p>
          <a:p>
            <a:pPr marL="182880">
              <a:spcBef>
                <a:spcPts val="1800"/>
              </a:spcBef>
            </a:pPr>
            <a:r>
              <a:rPr lang="en-US" sz="4000" dirty="0">
                <a:solidFill>
                  <a:srgbClr val="191919"/>
                </a:solidFill>
                <a:latin typeface="Times New Roman" panose="02020603050405020304" pitchFamily="18" charset="0"/>
                <a:cs typeface="Times New Roman" panose="02020603050405020304" pitchFamily="18" charset="0"/>
              </a:rPr>
              <a:t>We found that opportunities for social interaction served as effective reinforcers for rats, adding to an expanding literature on social reinforcement effects in rodents.</a:t>
            </a:r>
          </a:p>
          <a:p>
            <a:pPr marL="182880">
              <a:spcBef>
                <a:spcPts val="1800"/>
              </a:spcBef>
            </a:pPr>
            <a:r>
              <a:rPr lang="en-US" sz="4000" dirty="0">
                <a:solidFill>
                  <a:srgbClr val="191919"/>
                </a:solidFill>
                <a:latin typeface="Times New Roman" panose="02020603050405020304" pitchFamily="18" charset="0"/>
                <a:cs typeface="Times New Roman" panose="02020603050405020304" pitchFamily="18" charset="0"/>
              </a:rPr>
              <a:t>Standardized methods for analyzing and quantifying social motivation, like those used in the present study, should prove especially valuable tools in building the types of predictive testable models needed for an integrated cross-species approach to social behavior. </a:t>
            </a:r>
          </a:p>
        </p:txBody>
      </p:sp>
    </p:spTree>
    <p:extLst>
      <p:ext uri="{BB962C8B-B14F-4D97-AF65-F5344CB8AC3E}">
        <p14:creationId xmlns:p14="http://schemas.microsoft.com/office/powerpoint/2010/main" val="25003527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1799</TotalTime>
  <Words>452</Words>
  <Application>Microsoft Macintosh PowerPoint</Application>
  <PresentationFormat>Custom</PresentationFormat>
  <Paragraphs>30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 Samantha</dc:creator>
  <cp:lastModifiedBy>Wan, Matt</cp:lastModifiedBy>
  <cp:revision>50</cp:revision>
  <cp:lastPrinted>2023-02-20T18:55:36Z</cp:lastPrinted>
  <dcterms:created xsi:type="dcterms:W3CDTF">2022-05-24T17:45:40Z</dcterms:created>
  <dcterms:modified xsi:type="dcterms:W3CDTF">2023-05-09T16:26:33Z</dcterms:modified>
</cp:coreProperties>
</file>